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 id="2147483653" r:id="rId2"/>
    <p:sldMasterId id="2147483691" r:id="rId3"/>
    <p:sldMasterId id="2147483657" r:id="rId4"/>
    <p:sldMasterId id="2147483665" r:id="rId5"/>
  </p:sldMasterIdLst>
  <p:sldIdLst>
    <p:sldId id="279" r:id="rId6"/>
    <p:sldId id="287" r:id="rId7"/>
    <p:sldId id="283" r:id="rId8"/>
    <p:sldId id="289" r:id="rId9"/>
    <p:sldId id="290" r:id="rId10"/>
    <p:sldId id="284" r:id="rId11"/>
    <p:sldId id="291" r:id="rId12"/>
    <p:sldId id="295" r:id="rId13"/>
    <p:sldId id="292" r:id="rId14"/>
    <p:sldId id="294" r:id="rId15"/>
    <p:sldId id="293" r:id="rId16"/>
    <p:sldId id="286" r:id="rId17"/>
  </p:sldIdLst>
  <p:sldSz cx="12192000" cy="6858000"/>
  <p:notesSz cx="6858000" cy="9144000"/>
  <p:embeddedFontLst>
    <p:embeddedFont>
      <p:font typeface="Calibri Light" panose="020F0302020204030204" pitchFamily="34" charset="0"/>
      <p:regular r:id="rId18"/>
      <p:italic r:id="rId19"/>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830"/>
  </p:normalViewPr>
  <p:slideViewPr>
    <p:cSldViewPr snapToGrid="0" snapToObjects="1">
      <p:cViewPr varScale="1">
        <p:scale>
          <a:sx n="66" d="100"/>
          <a:sy n="66" d="100"/>
        </p:scale>
        <p:origin x="56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ajicek" userId="55d39964e0b8a79e" providerId="LiveId" clId="{50B0561F-2D50-4478-933C-207B9482EB7D}"/>
    <pc:docChg chg="undo redo custSel addSld delSld modSld sldOrd">
      <pc:chgData name="Martin Hajicek" userId="55d39964e0b8a79e" providerId="LiveId" clId="{50B0561F-2D50-4478-933C-207B9482EB7D}" dt="2023-09-19T09:52:42.517" v="1478" actId="20577"/>
      <pc:docMkLst>
        <pc:docMk/>
      </pc:docMkLst>
      <pc:sldChg chg="modSp mod">
        <pc:chgData name="Martin Hajicek" userId="55d39964e0b8a79e" providerId="LiveId" clId="{50B0561F-2D50-4478-933C-207B9482EB7D}" dt="2023-09-19T07:18:32.381" v="57" actId="255"/>
        <pc:sldMkLst>
          <pc:docMk/>
          <pc:sldMk cId="2398319382" sldId="279"/>
        </pc:sldMkLst>
        <pc:spChg chg="mod">
          <ac:chgData name="Martin Hajicek" userId="55d39964e0b8a79e" providerId="LiveId" clId="{50B0561F-2D50-4478-933C-207B9482EB7D}" dt="2023-09-19T07:17:46.533" v="46" actId="6549"/>
          <ac:spMkLst>
            <pc:docMk/>
            <pc:sldMk cId="2398319382" sldId="279"/>
            <ac:spMk id="2" creationId="{00000000-0000-0000-0000-000000000000}"/>
          </ac:spMkLst>
        </pc:spChg>
        <pc:spChg chg="mod">
          <ac:chgData name="Martin Hajicek" userId="55d39964e0b8a79e" providerId="LiveId" clId="{50B0561F-2D50-4478-933C-207B9482EB7D}" dt="2023-09-19T07:18:16.581" v="56" actId="113"/>
          <ac:spMkLst>
            <pc:docMk/>
            <pc:sldMk cId="2398319382" sldId="279"/>
            <ac:spMk id="3" creationId="{00000000-0000-0000-0000-000000000000}"/>
          </ac:spMkLst>
        </pc:spChg>
        <pc:spChg chg="mod">
          <ac:chgData name="Martin Hajicek" userId="55d39964e0b8a79e" providerId="LiveId" clId="{50B0561F-2D50-4478-933C-207B9482EB7D}" dt="2023-09-19T07:18:32.381" v="57" actId="255"/>
          <ac:spMkLst>
            <pc:docMk/>
            <pc:sldMk cId="2398319382" sldId="279"/>
            <ac:spMk id="4" creationId="{00000000-0000-0000-0000-000000000000}"/>
          </ac:spMkLst>
        </pc:spChg>
      </pc:sldChg>
      <pc:sldChg chg="del">
        <pc:chgData name="Martin Hajicek" userId="55d39964e0b8a79e" providerId="LiveId" clId="{50B0561F-2D50-4478-933C-207B9482EB7D}" dt="2023-09-19T07:18:50.681" v="58" actId="2696"/>
        <pc:sldMkLst>
          <pc:docMk/>
          <pc:sldMk cId="1537375147" sldId="280"/>
        </pc:sldMkLst>
      </pc:sldChg>
      <pc:sldChg chg="del">
        <pc:chgData name="Martin Hajicek" userId="55d39964e0b8a79e" providerId="LiveId" clId="{50B0561F-2D50-4478-933C-207B9482EB7D}" dt="2023-09-19T07:18:57.497" v="59" actId="2696"/>
        <pc:sldMkLst>
          <pc:docMk/>
          <pc:sldMk cId="1865002981" sldId="281"/>
        </pc:sldMkLst>
      </pc:sldChg>
      <pc:sldChg chg="del">
        <pc:chgData name="Martin Hajicek" userId="55d39964e0b8a79e" providerId="LiveId" clId="{50B0561F-2D50-4478-933C-207B9482EB7D}" dt="2023-09-19T08:35:03.480" v="224" actId="2696"/>
        <pc:sldMkLst>
          <pc:docMk/>
          <pc:sldMk cId="4222836078" sldId="282"/>
        </pc:sldMkLst>
      </pc:sldChg>
      <pc:sldChg chg="addSp delSp modSp mod ord">
        <pc:chgData name="Martin Hajicek" userId="55d39964e0b8a79e" providerId="LiveId" clId="{50B0561F-2D50-4478-933C-207B9482EB7D}" dt="2023-09-19T08:46:37.075" v="588" actId="113"/>
        <pc:sldMkLst>
          <pc:docMk/>
          <pc:sldMk cId="623748242" sldId="283"/>
        </pc:sldMkLst>
        <pc:spChg chg="del mod">
          <ac:chgData name="Martin Hajicek" userId="55d39964e0b8a79e" providerId="LiveId" clId="{50B0561F-2D50-4478-933C-207B9482EB7D}" dt="2023-09-19T08:39:24.465" v="399" actId="478"/>
          <ac:spMkLst>
            <pc:docMk/>
            <pc:sldMk cId="623748242" sldId="283"/>
            <ac:spMk id="2" creationId="{00000000-0000-0000-0000-000000000000}"/>
          </ac:spMkLst>
        </pc:spChg>
        <pc:spChg chg="add mod">
          <ac:chgData name="Martin Hajicek" userId="55d39964e0b8a79e" providerId="LiveId" clId="{50B0561F-2D50-4478-933C-207B9482EB7D}" dt="2023-09-19T08:39:03.433" v="396" actId="20577"/>
          <ac:spMkLst>
            <pc:docMk/>
            <pc:sldMk cId="623748242" sldId="283"/>
            <ac:spMk id="3" creationId="{FF09213F-F250-6968-C5A6-5D024DB59C64}"/>
          </ac:spMkLst>
        </pc:spChg>
        <pc:spChg chg="add mod">
          <ac:chgData name="Martin Hajicek" userId="55d39964e0b8a79e" providerId="LiveId" clId="{50B0561F-2D50-4478-933C-207B9482EB7D}" dt="2023-09-19T08:46:32.925" v="586" actId="113"/>
          <ac:spMkLst>
            <pc:docMk/>
            <pc:sldMk cId="623748242" sldId="283"/>
            <ac:spMk id="4" creationId="{5A656DC0-BBAA-0393-6823-1D20B5403AE9}"/>
          </ac:spMkLst>
        </pc:spChg>
        <pc:spChg chg="add mod">
          <ac:chgData name="Martin Hajicek" userId="55d39964e0b8a79e" providerId="LiveId" clId="{50B0561F-2D50-4478-933C-207B9482EB7D}" dt="2023-09-19T08:46:37.075" v="588" actId="113"/>
          <ac:spMkLst>
            <pc:docMk/>
            <pc:sldMk cId="623748242" sldId="283"/>
            <ac:spMk id="5" creationId="{22C2EB24-81CB-AC15-D3B5-D86880B8BF67}"/>
          </ac:spMkLst>
        </pc:spChg>
        <pc:spChg chg="add mod">
          <ac:chgData name="Martin Hajicek" userId="55d39964e0b8a79e" providerId="LiveId" clId="{50B0561F-2D50-4478-933C-207B9482EB7D}" dt="2023-09-19T08:43:39.351" v="509" actId="20577"/>
          <ac:spMkLst>
            <pc:docMk/>
            <pc:sldMk cId="623748242" sldId="283"/>
            <ac:spMk id="6" creationId="{AFA6F61A-C5E3-CA59-3B96-2522449B04A5}"/>
          </ac:spMkLst>
        </pc:spChg>
      </pc:sldChg>
      <pc:sldChg chg="addSp modSp mod ord">
        <pc:chgData name="Martin Hajicek" userId="55d39964e0b8a79e" providerId="LiveId" clId="{50B0561F-2D50-4478-933C-207B9482EB7D}" dt="2023-09-19T09:04:45.648" v="942" actId="20577"/>
        <pc:sldMkLst>
          <pc:docMk/>
          <pc:sldMk cId="2531127175" sldId="284"/>
        </pc:sldMkLst>
        <pc:spChg chg="mod">
          <ac:chgData name="Martin Hajicek" userId="55d39964e0b8a79e" providerId="LiveId" clId="{50B0561F-2D50-4478-933C-207B9482EB7D}" dt="2023-09-19T09:04:45.648" v="942" actId="20577"/>
          <ac:spMkLst>
            <pc:docMk/>
            <pc:sldMk cId="2531127175" sldId="284"/>
            <ac:spMk id="2" creationId="{00000000-0000-0000-0000-000000000000}"/>
          </ac:spMkLst>
        </pc:spChg>
        <pc:spChg chg="add mod">
          <ac:chgData name="Martin Hajicek" userId="55d39964e0b8a79e" providerId="LiveId" clId="{50B0561F-2D50-4478-933C-207B9482EB7D}" dt="2023-09-19T09:04:29.365" v="921" actId="1076"/>
          <ac:spMkLst>
            <pc:docMk/>
            <pc:sldMk cId="2531127175" sldId="284"/>
            <ac:spMk id="4" creationId="{879F9556-5BAD-6CEF-F09C-D815F39D67F1}"/>
          </ac:spMkLst>
        </pc:spChg>
        <pc:graphicFrameChg chg="add mod modGraphic">
          <ac:chgData name="Martin Hajicek" userId="55d39964e0b8a79e" providerId="LiveId" clId="{50B0561F-2D50-4478-933C-207B9482EB7D}" dt="2023-09-19T09:03:12.003" v="909" actId="113"/>
          <ac:graphicFrameMkLst>
            <pc:docMk/>
            <pc:sldMk cId="2531127175" sldId="284"/>
            <ac:graphicFrameMk id="3" creationId="{941E8B2B-26F2-E280-FC44-6C4C6D07B300}"/>
          </ac:graphicFrameMkLst>
        </pc:graphicFrameChg>
      </pc:sldChg>
      <pc:sldChg chg="modSp del mod ord">
        <pc:chgData name="Martin Hajicek" userId="55d39964e0b8a79e" providerId="LiveId" clId="{50B0561F-2D50-4478-933C-207B9482EB7D}" dt="2023-09-19T08:51:04.543" v="639" actId="2696"/>
        <pc:sldMkLst>
          <pc:docMk/>
          <pc:sldMk cId="2337604866" sldId="285"/>
        </pc:sldMkLst>
        <pc:spChg chg="mod">
          <ac:chgData name="Martin Hajicek" userId="55d39964e0b8a79e" providerId="LiveId" clId="{50B0561F-2D50-4478-933C-207B9482EB7D}" dt="2023-09-19T08:37:24.374" v="295" actId="20577"/>
          <ac:spMkLst>
            <pc:docMk/>
            <pc:sldMk cId="2337604866" sldId="285"/>
            <ac:spMk id="4" creationId="{00000000-0000-0000-0000-000000000000}"/>
          </ac:spMkLst>
        </pc:spChg>
      </pc:sldChg>
      <pc:sldChg chg="modSp mod">
        <pc:chgData name="Martin Hajicek" userId="55d39964e0b8a79e" providerId="LiveId" clId="{50B0561F-2D50-4478-933C-207B9482EB7D}" dt="2023-09-19T09:52:42.517" v="1478" actId="20577"/>
        <pc:sldMkLst>
          <pc:docMk/>
          <pc:sldMk cId="506272475" sldId="286"/>
        </pc:sldMkLst>
        <pc:spChg chg="mod">
          <ac:chgData name="Martin Hajicek" userId="55d39964e0b8a79e" providerId="LiveId" clId="{50B0561F-2D50-4478-933C-207B9482EB7D}" dt="2023-09-19T09:52:42.517" v="1478" actId="20577"/>
          <ac:spMkLst>
            <pc:docMk/>
            <pc:sldMk cId="506272475" sldId="286"/>
            <ac:spMk id="2" creationId="{00000000-0000-0000-0000-000000000000}"/>
          </ac:spMkLst>
        </pc:spChg>
        <pc:spChg chg="mod">
          <ac:chgData name="Martin Hajicek" userId="55d39964e0b8a79e" providerId="LiveId" clId="{50B0561F-2D50-4478-933C-207B9482EB7D}" dt="2023-09-19T07:40:03.775" v="221" actId="20577"/>
          <ac:spMkLst>
            <pc:docMk/>
            <pc:sldMk cId="506272475" sldId="286"/>
            <ac:spMk id="3" creationId="{00000000-0000-0000-0000-000000000000}"/>
          </ac:spMkLst>
        </pc:spChg>
        <pc:spChg chg="mod">
          <ac:chgData name="Martin Hajicek" userId="55d39964e0b8a79e" providerId="LiveId" clId="{50B0561F-2D50-4478-933C-207B9482EB7D}" dt="2023-09-19T07:39:41.860" v="175" actId="20577"/>
          <ac:spMkLst>
            <pc:docMk/>
            <pc:sldMk cId="506272475" sldId="286"/>
            <ac:spMk id="4" creationId="{00000000-0000-0000-0000-000000000000}"/>
          </ac:spMkLst>
        </pc:spChg>
        <pc:spChg chg="mod">
          <ac:chgData name="Martin Hajicek" userId="55d39964e0b8a79e" providerId="LiveId" clId="{50B0561F-2D50-4478-933C-207B9482EB7D}" dt="2023-09-19T07:39:50.060" v="198" actId="20577"/>
          <ac:spMkLst>
            <pc:docMk/>
            <pc:sldMk cId="506272475" sldId="286"/>
            <ac:spMk id="5" creationId="{00000000-0000-0000-0000-000000000000}"/>
          </ac:spMkLst>
        </pc:spChg>
      </pc:sldChg>
      <pc:sldChg chg="delSp modSp add mod ord">
        <pc:chgData name="Martin Hajicek" userId="55d39964e0b8a79e" providerId="LiveId" clId="{50B0561F-2D50-4478-933C-207B9482EB7D}" dt="2023-09-19T08:35:08.046" v="226"/>
        <pc:sldMkLst>
          <pc:docMk/>
          <pc:sldMk cId="3253996076" sldId="287"/>
        </pc:sldMkLst>
        <pc:spChg chg="mod">
          <ac:chgData name="Martin Hajicek" userId="55d39964e0b8a79e" providerId="LiveId" clId="{50B0561F-2D50-4478-933C-207B9482EB7D}" dt="2023-09-19T08:34:51.464" v="223" actId="20577"/>
          <ac:spMkLst>
            <pc:docMk/>
            <pc:sldMk cId="3253996076" sldId="287"/>
            <ac:spMk id="2" creationId="{00000000-0000-0000-0000-000000000000}"/>
          </ac:spMkLst>
        </pc:spChg>
        <pc:spChg chg="del">
          <ac:chgData name="Martin Hajicek" userId="55d39964e0b8a79e" providerId="LiveId" clId="{50B0561F-2D50-4478-933C-207B9482EB7D}" dt="2023-09-19T07:28:18.798" v="142" actId="21"/>
          <ac:spMkLst>
            <pc:docMk/>
            <pc:sldMk cId="3253996076" sldId="287"/>
            <ac:spMk id="3" creationId="{00000000-0000-0000-0000-000000000000}"/>
          </ac:spMkLst>
        </pc:spChg>
        <pc:spChg chg="mod">
          <ac:chgData name="Martin Hajicek" userId="55d39964e0b8a79e" providerId="LiveId" clId="{50B0561F-2D50-4478-933C-207B9482EB7D}" dt="2023-09-19T07:28:34.614" v="153" actId="20577"/>
          <ac:spMkLst>
            <pc:docMk/>
            <pc:sldMk cId="3253996076" sldId="287"/>
            <ac:spMk id="4" creationId="{00000000-0000-0000-0000-000000000000}"/>
          </ac:spMkLst>
        </pc:spChg>
      </pc:sldChg>
      <pc:sldChg chg="add del">
        <pc:chgData name="Martin Hajicek" userId="55d39964e0b8a79e" providerId="LiveId" clId="{50B0561F-2D50-4478-933C-207B9482EB7D}" dt="2023-09-19T09:11:33.075" v="962" actId="2696"/>
        <pc:sldMkLst>
          <pc:docMk/>
          <pc:sldMk cId="3548599185" sldId="288"/>
        </pc:sldMkLst>
      </pc:sldChg>
      <pc:sldChg chg="modSp add mod">
        <pc:chgData name="Martin Hajicek" userId="55d39964e0b8a79e" providerId="LiveId" clId="{50B0561F-2D50-4478-933C-207B9482EB7D}" dt="2023-09-19T08:46:14.394" v="584" actId="20577"/>
        <pc:sldMkLst>
          <pc:docMk/>
          <pc:sldMk cId="1681850396" sldId="289"/>
        </pc:sldMkLst>
        <pc:spChg chg="mod">
          <ac:chgData name="Martin Hajicek" userId="55d39964e0b8a79e" providerId="LiveId" clId="{50B0561F-2D50-4478-933C-207B9482EB7D}" dt="2023-09-19T08:45:08.413" v="537" actId="20577"/>
          <ac:spMkLst>
            <pc:docMk/>
            <pc:sldMk cId="1681850396" sldId="289"/>
            <ac:spMk id="3" creationId="{FF09213F-F250-6968-C5A6-5D024DB59C64}"/>
          </ac:spMkLst>
        </pc:spChg>
        <pc:spChg chg="mod">
          <ac:chgData name="Martin Hajicek" userId="55d39964e0b8a79e" providerId="LiveId" clId="{50B0561F-2D50-4478-933C-207B9482EB7D}" dt="2023-09-19T08:46:06.526" v="576" actId="20577"/>
          <ac:spMkLst>
            <pc:docMk/>
            <pc:sldMk cId="1681850396" sldId="289"/>
            <ac:spMk id="4" creationId="{5A656DC0-BBAA-0393-6823-1D20B5403AE9}"/>
          </ac:spMkLst>
        </pc:spChg>
        <pc:spChg chg="mod">
          <ac:chgData name="Martin Hajicek" userId="55d39964e0b8a79e" providerId="LiveId" clId="{50B0561F-2D50-4478-933C-207B9482EB7D}" dt="2023-09-19T08:46:14.394" v="584" actId="20577"/>
          <ac:spMkLst>
            <pc:docMk/>
            <pc:sldMk cId="1681850396" sldId="289"/>
            <ac:spMk id="5" creationId="{22C2EB24-81CB-AC15-D3B5-D86880B8BF67}"/>
          </ac:spMkLst>
        </pc:spChg>
      </pc:sldChg>
      <pc:sldChg chg="new del">
        <pc:chgData name="Martin Hajicek" userId="55d39964e0b8a79e" providerId="LiveId" clId="{50B0561F-2D50-4478-933C-207B9482EB7D}" dt="2023-09-19T08:47:28.622" v="590" actId="680"/>
        <pc:sldMkLst>
          <pc:docMk/>
          <pc:sldMk cId="1395499372" sldId="290"/>
        </pc:sldMkLst>
      </pc:sldChg>
      <pc:sldChg chg="modSp add mod">
        <pc:chgData name="Martin Hajicek" userId="55d39964e0b8a79e" providerId="LiveId" clId="{50B0561F-2D50-4478-933C-207B9482EB7D}" dt="2023-09-19T08:51:38.642" v="646" actId="20577"/>
        <pc:sldMkLst>
          <pc:docMk/>
          <pc:sldMk cId="3261563417" sldId="290"/>
        </pc:sldMkLst>
        <pc:spChg chg="mod">
          <ac:chgData name="Martin Hajicek" userId="55d39964e0b8a79e" providerId="LiveId" clId="{50B0561F-2D50-4478-933C-207B9482EB7D}" dt="2023-09-19T08:47:36.821" v="593" actId="20577"/>
          <ac:spMkLst>
            <pc:docMk/>
            <pc:sldMk cId="3261563417" sldId="290"/>
            <ac:spMk id="3" creationId="{FF09213F-F250-6968-C5A6-5D024DB59C64}"/>
          </ac:spMkLst>
        </pc:spChg>
        <pc:spChg chg="mod">
          <ac:chgData name="Martin Hajicek" userId="55d39964e0b8a79e" providerId="LiveId" clId="{50B0561F-2D50-4478-933C-207B9482EB7D}" dt="2023-09-19T08:50:35.228" v="638" actId="20577"/>
          <ac:spMkLst>
            <pc:docMk/>
            <pc:sldMk cId="3261563417" sldId="290"/>
            <ac:spMk id="4" creationId="{5A656DC0-BBAA-0393-6823-1D20B5403AE9}"/>
          </ac:spMkLst>
        </pc:spChg>
        <pc:spChg chg="mod">
          <ac:chgData name="Martin Hajicek" userId="55d39964e0b8a79e" providerId="LiveId" clId="{50B0561F-2D50-4478-933C-207B9482EB7D}" dt="2023-09-19T08:49:14.235" v="626" actId="20577"/>
          <ac:spMkLst>
            <pc:docMk/>
            <pc:sldMk cId="3261563417" sldId="290"/>
            <ac:spMk id="5" creationId="{22C2EB24-81CB-AC15-D3B5-D86880B8BF67}"/>
          </ac:spMkLst>
        </pc:spChg>
        <pc:spChg chg="mod">
          <ac:chgData name="Martin Hajicek" userId="55d39964e0b8a79e" providerId="LiveId" clId="{50B0561F-2D50-4478-933C-207B9482EB7D}" dt="2023-09-19T08:51:38.642" v="646" actId="20577"/>
          <ac:spMkLst>
            <pc:docMk/>
            <pc:sldMk cId="3261563417" sldId="290"/>
            <ac:spMk id="6" creationId="{AFA6F61A-C5E3-CA59-3B96-2522449B04A5}"/>
          </ac:spMkLst>
        </pc:spChg>
      </pc:sldChg>
      <pc:sldChg chg="addSp delSp modSp add mod">
        <pc:chgData name="Martin Hajicek" userId="55d39964e0b8a79e" providerId="LiveId" clId="{50B0561F-2D50-4478-933C-207B9482EB7D}" dt="2023-09-19T09:47:04.730" v="1211" actId="20577"/>
        <pc:sldMkLst>
          <pc:docMk/>
          <pc:sldMk cId="3244988188" sldId="291"/>
        </pc:sldMkLst>
        <pc:spChg chg="del">
          <ac:chgData name="Martin Hajicek" userId="55d39964e0b8a79e" providerId="LiveId" clId="{50B0561F-2D50-4478-933C-207B9482EB7D}" dt="2023-09-19T09:08:47.084" v="945" actId="478"/>
          <ac:spMkLst>
            <pc:docMk/>
            <pc:sldMk cId="3244988188" sldId="291"/>
            <ac:spMk id="4" creationId="{879F9556-5BAD-6CEF-F09C-D815F39D67F1}"/>
          </ac:spMkLst>
        </pc:spChg>
        <pc:spChg chg="add mod">
          <ac:chgData name="Martin Hajicek" userId="55d39964e0b8a79e" providerId="LiveId" clId="{50B0561F-2D50-4478-933C-207B9482EB7D}" dt="2023-09-19T09:47:04.730" v="1211" actId="20577"/>
          <ac:spMkLst>
            <pc:docMk/>
            <pc:sldMk cId="3244988188" sldId="291"/>
            <ac:spMk id="5" creationId="{CE14401E-05A2-C582-04B3-3C6A533D1EDB}"/>
          </ac:spMkLst>
        </pc:spChg>
        <pc:graphicFrameChg chg="del">
          <ac:chgData name="Martin Hajicek" userId="55d39964e0b8a79e" providerId="LiveId" clId="{50B0561F-2D50-4478-933C-207B9482EB7D}" dt="2023-09-19T09:08:43.584" v="944" actId="478"/>
          <ac:graphicFrameMkLst>
            <pc:docMk/>
            <pc:sldMk cId="3244988188" sldId="291"/>
            <ac:graphicFrameMk id="3" creationId="{941E8B2B-26F2-E280-FC44-6C4C6D07B300}"/>
          </ac:graphicFrameMkLst>
        </pc:graphicFrameChg>
      </pc:sldChg>
      <pc:sldChg chg="modSp add mod">
        <pc:chgData name="Martin Hajicek" userId="55d39964e0b8a79e" providerId="LiveId" clId="{50B0561F-2D50-4478-933C-207B9482EB7D}" dt="2023-09-19T09:48:20.663" v="1213" actId="20577"/>
        <pc:sldMkLst>
          <pc:docMk/>
          <pc:sldMk cId="3838090174" sldId="292"/>
        </pc:sldMkLst>
        <pc:spChg chg="mod">
          <ac:chgData name="Martin Hajicek" userId="55d39964e0b8a79e" providerId="LiveId" clId="{50B0561F-2D50-4478-933C-207B9482EB7D}" dt="2023-09-19T09:15:13.501" v="1047" actId="1036"/>
          <ac:spMkLst>
            <pc:docMk/>
            <pc:sldMk cId="3838090174" sldId="292"/>
            <ac:spMk id="2" creationId="{00000000-0000-0000-0000-000000000000}"/>
          </ac:spMkLst>
        </pc:spChg>
        <pc:spChg chg="mod">
          <ac:chgData name="Martin Hajicek" userId="55d39964e0b8a79e" providerId="LiveId" clId="{50B0561F-2D50-4478-933C-207B9482EB7D}" dt="2023-09-19T09:48:20.663" v="1213" actId="20577"/>
          <ac:spMkLst>
            <pc:docMk/>
            <pc:sldMk cId="3838090174" sldId="292"/>
            <ac:spMk id="5" creationId="{CE14401E-05A2-C582-04B3-3C6A533D1EDB}"/>
          </ac:spMkLst>
        </pc:spChg>
      </pc:sldChg>
      <pc:sldChg chg="modSp add mod">
        <pc:chgData name="Martin Hajicek" userId="55d39964e0b8a79e" providerId="LiveId" clId="{50B0561F-2D50-4478-933C-207B9482EB7D}" dt="2023-09-19T09:49:43.673" v="1226" actId="20577"/>
        <pc:sldMkLst>
          <pc:docMk/>
          <pc:sldMk cId="557973840" sldId="293"/>
        </pc:sldMkLst>
        <pc:spChg chg="mod">
          <ac:chgData name="Martin Hajicek" userId="55d39964e0b8a79e" providerId="LiveId" clId="{50B0561F-2D50-4478-933C-207B9482EB7D}" dt="2023-09-19T09:49:43.673" v="1226" actId="20577"/>
          <ac:spMkLst>
            <pc:docMk/>
            <pc:sldMk cId="557973840" sldId="293"/>
            <ac:spMk id="5" creationId="{CE14401E-05A2-C582-04B3-3C6A533D1EDB}"/>
          </ac:spMkLst>
        </pc:spChg>
      </pc:sldChg>
      <pc:sldChg chg="addSp delSp modSp add mod">
        <pc:chgData name="Martin Hajicek" userId="55d39964e0b8a79e" providerId="LiveId" clId="{50B0561F-2D50-4478-933C-207B9482EB7D}" dt="2023-09-19T09:49:20.663" v="1222" actId="6549"/>
        <pc:sldMkLst>
          <pc:docMk/>
          <pc:sldMk cId="4113353937" sldId="294"/>
        </pc:sldMkLst>
        <pc:spChg chg="add del mod">
          <ac:chgData name="Martin Hajicek" userId="55d39964e0b8a79e" providerId="LiveId" clId="{50B0561F-2D50-4478-933C-207B9482EB7D}" dt="2023-09-19T09:31:07.710" v="1136"/>
          <ac:spMkLst>
            <pc:docMk/>
            <pc:sldMk cId="4113353937" sldId="294"/>
            <ac:spMk id="4" creationId="{AFD9814B-A1AE-33D8-F0B0-E3BCD7F3B848}"/>
          </ac:spMkLst>
        </pc:spChg>
        <pc:spChg chg="del mod">
          <ac:chgData name="Martin Hajicek" userId="55d39964e0b8a79e" providerId="LiveId" clId="{50B0561F-2D50-4478-933C-207B9482EB7D}" dt="2023-09-19T09:31:19.826" v="1142"/>
          <ac:spMkLst>
            <pc:docMk/>
            <pc:sldMk cId="4113353937" sldId="294"/>
            <ac:spMk id="5" creationId="{CE14401E-05A2-C582-04B3-3C6A533D1EDB}"/>
          </ac:spMkLst>
        </pc:spChg>
        <pc:spChg chg="add del mod">
          <ac:chgData name="Martin Hajicek" userId="55d39964e0b8a79e" providerId="LiveId" clId="{50B0561F-2D50-4478-933C-207B9482EB7D}" dt="2023-09-19T09:31:19.826" v="1140"/>
          <ac:spMkLst>
            <pc:docMk/>
            <pc:sldMk cId="4113353937" sldId="294"/>
            <ac:spMk id="7" creationId="{7DD3BC7E-CEE2-B745-DA31-A9B2C73CA2E7}"/>
          </ac:spMkLst>
        </pc:spChg>
        <pc:spChg chg="add mod">
          <ac:chgData name="Martin Hajicek" userId="55d39964e0b8a79e" providerId="LiveId" clId="{50B0561F-2D50-4478-933C-207B9482EB7D}" dt="2023-09-19T09:49:20.663" v="1222" actId="6549"/>
          <ac:spMkLst>
            <pc:docMk/>
            <pc:sldMk cId="4113353937" sldId="294"/>
            <ac:spMk id="8" creationId="{74312EA3-D455-7E4A-C912-493A2785EE36}"/>
          </ac:spMkLst>
        </pc:spChg>
        <pc:graphicFrameChg chg="add del mod">
          <ac:chgData name="Martin Hajicek" userId="55d39964e0b8a79e" providerId="LiveId" clId="{50B0561F-2D50-4478-933C-207B9482EB7D}" dt="2023-09-19T09:31:07.710" v="1136"/>
          <ac:graphicFrameMkLst>
            <pc:docMk/>
            <pc:sldMk cId="4113353937" sldId="294"/>
            <ac:graphicFrameMk id="3" creationId="{3171D961-6B8B-6853-0672-6316FFF287C4}"/>
          </ac:graphicFrameMkLst>
        </pc:graphicFrameChg>
        <pc:graphicFrameChg chg="add del mod">
          <ac:chgData name="Martin Hajicek" userId="55d39964e0b8a79e" providerId="LiveId" clId="{50B0561F-2D50-4478-933C-207B9482EB7D}" dt="2023-09-19T09:31:19.826" v="1140"/>
          <ac:graphicFrameMkLst>
            <pc:docMk/>
            <pc:sldMk cId="4113353937" sldId="294"/>
            <ac:graphicFrameMk id="6" creationId="{FAA8C4EC-24EA-6A50-C0FC-810D6B8CA719}"/>
          </ac:graphicFrameMkLst>
        </pc:graphicFrameChg>
      </pc:sldChg>
      <pc:sldChg chg="add ord">
        <pc:chgData name="Martin Hajicek" userId="55d39964e0b8a79e" providerId="LiveId" clId="{50B0561F-2D50-4478-933C-207B9482EB7D}" dt="2023-09-19T09:46:30.024" v="1206"/>
        <pc:sldMkLst>
          <pc:docMk/>
          <pc:sldMk cId="4143024678" sldId="295"/>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text_1">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8F4E0E3-0AF1-FE4E-B331-B1BA90C940E2}"/>
              </a:ext>
            </a:extLst>
          </p:cNvPr>
          <p:cNvSpPr/>
          <p:nvPr userDrawn="1"/>
        </p:nvSpPr>
        <p:spPr>
          <a:xfrm>
            <a:off x="0" y="2276475"/>
            <a:ext cx="4079875" cy="4581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noFill/>
              </a:ln>
            </a:endParaRPr>
          </a:p>
        </p:txBody>
      </p:sp>
      <p:sp>
        <p:nvSpPr>
          <p:cNvPr id="11" name="Obdélník 10">
            <a:extLst>
              <a:ext uri="{FF2B5EF4-FFF2-40B4-BE49-F238E27FC236}">
                <a16:creationId xmlns:a16="http://schemas.microsoft.com/office/drawing/2014/main" id="{17FD59C3-1F10-A241-B244-773E743E3304}"/>
              </a:ext>
            </a:extLst>
          </p:cNvPr>
          <p:cNvSpPr/>
          <p:nvPr userDrawn="1"/>
        </p:nvSpPr>
        <p:spPr>
          <a:xfrm>
            <a:off x="4079874" y="2276476"/>
            <a:ext cx="8112125" cy="45815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ln>
                <a:noFill/>
              </a:ln>
            </a:endParaRPr>
          </a:p>
        </p:txBody>
      </p:sp>
      <p:pic>
        <p:nvPicPr>
          <p:cNvPr id="3" name="Obrázek 2" descr="Obsah obrázku podepsat, kreslení&#10;&#10;Popis byl vytvořen automaticky">
            <a:extLst>
              <a:ext uri="{FF2B5EF4-FFF2-40B4-BE49-F238E27FC236}">
                <a16:creationId xmlns:a16="http://schemas.microsoft.com/office/drawing/2014/main" id="{43C53DBD-DB89-3744-91BA-F1298F3E439B}"/>
              </a:ext>
            </a:extLst>
          </p:cNvPr>
          <p:cNvPicPr>
            <a:picLocks noChangeAspect="1"/>
          </p:cNvPicPr>
          <p:nvPr userDrawn="1"/>
        </p:nvPicPr>
        <p:blipFill>
          <a:blip r:embed="rId2"/>
          <a:stretch>
            <a:fillRect/>
          </a:stretch>
        </p:blipFill>
        <p:spPr>
          <a:xfrm>
            <a:off x="371475" y="368300"/>
            <a:ext cx="1564625" cy="906708"/>
          </a:xfrm>
          <a:prstGeom prst="rect">
            <a:avLst/>
          </a:prstGeom>
        </p:spPr>
      </p:pic>
      <p:sp>
        <p:nvSpPr>
          <p:cNvPr id="9" name="Obdélník 8">
            <a:extLst>
              <a:ext uri="{FF2B5EF4-FFF2-40B4-BE49-F238E27FC236}">
                <a16:creationId xmlns:a16="http://schemas.microsoft.com/office/drawing/2014/main" id="{C747A3F6-6791-8848-983C-10E5A619F252}"/>
              </a:ext>
            </a:extLst>
          </p:cNvPr>
          <p:cNvSpPr/>
          <p:nvPr userDrawn="1"/>
        </p:nvSpPr>
        <p:spPr>
          <a:xfrm>
            <a:off x="4079875" y="0"/>
            <a:ext cx="8112125" cy="2276475"/>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ln>
                <a:noFill/>
              </a:ln>
            </a:endParaRPr>
          </a:p>
        </p:txBody>
      </p:sp>
      <p:sp>
        <p:nvSpPr>
          <p:cNvPr id="14" name="Zástupný text 13">
            <a:extLst>
              <a:ext uri="{FF2B5EF4-FFF2-40B4-BE49-F238E27FC236}">
                <a16:creationId xmlns:a16="http://schemas.microsoft.com/office/drawing/2014/main" id="{B96B24D6-942D-4046-B628-D60D6CD0B28C}"/>
              </a:ext>
            </a:extLst>
          </p:cNvPr>
          <p:cNvSpPr>
            <a:spLocks noGrp="1"/>
          </p:cNvSpPr>
          <p:nvPr>
            <p:ph type="body" sz="quarter" idx="10" hasCustomPrompt="1"/>
          </p:nvPr>
        </p:nvSpPr>
        <p:spPr>
          <a:xfrm>
            <a:off x="4259263" y="320948"/>
            <a:ext cx="7740650" cy="1776140"/>
          </a:xfrm>
          <a:prstGeom prst="rect">
            <a:avLst/>
          </a:prstGeom>
        </p:spPr>
        <p:txBody>
          <a:bodyPr lIns="0" tIns="0" rIns="0" bIns="0" anchor="t"/>
          <a:lstStyle>
            <a:lvl1pPr marL="0" indent="0" algn="l" fontAlgn="t">
              <a:lnSpc>
                <a:spcPts val="4800"/>
              </a:lnSpc>
              <a:spcBef>
                <a:spcPts val="0"/>
              </a:spcBef>
              <a:buNone/>
              <a:defRPr sz="4000" b="1" i="0">
                <a:solidFill>
                  <a:schemeClr val="bg1"/>
                </a:solidFill>
                <a:latin typeface="Arial" panose="020B0604020202020204" pitchFamily="34" charset="0"/>
                <a:cs typeface="Arial" panose="020B0604020202020204" pitchFamily="34" charset="0"/>
              </a:defRPr>
            </a:lvl1pPr>
          </a:lstStyle>
          <a:p>
            <a:pPr lvl="0"/>
            <a:r>
              <a:rPr lang="cs-CZ" dirty="0"/>
              <a:t>Prostor pro název prezentace</a:t>
            </a:r>
          </a:p>
        </p:txBody>
      </p:sp>
      <p:sp>
        <p:nvSpPr>
          <p:cNvPr id="10" name="Zástupný text 13">
            <a:extLst>
              <a:ext uri="{FF2B5EF4-FFF2-40B4-BE49-F238E27FC236}">
                <a16:creationId xmlns:a16="http://schemas.microsoft.com/office/drawing/2014/main" id="{44C60111-D07D-064F-9CFD-C9F316243F7E}"/>
              </a:ext>
            </a:extLst>
          </p:cNvPr>
          <p:cNvSpPr>
            <a:spLocks noGrp="1"/>
          </p:cNvSpPr>
          <p:nvPr>
            <p:ph type="body" sz="quarter" idx="11" hasCustomPrompt="1"/>
          </p:nvPr>
        </p:nvSpPr>
        <p:spPr>
          <a:xfrm>
            <a:off x="4259263" y="2457450"/>
            <a:ext cx="7740650" cy="1902142"/>
          </a:xfrm>
          <a:prstGeom prst="rect">
            <a:avLst/>
          </a:prstGeom>
        </p:spPr>
        <p:txBody>
          <a:bodyPr lIns="0" tIns="0" rIns="0" bIns="0" anchor="t"/>
          <a:lstStyle>
            <a:lvl1pPr marL="0" indent="0" algn="l" fontAlgn="t">
              <a:lnSpc>
                <a:spcPts val="1800"/>
              </a:lnSpc>
              <a:spcBef>
                <a:spcPts val="0"/>
              </a:spcBef>
              <a:buNone/>
              <a:defRPr sz="1800" b="0" i="0">
                <a:solidFill>
                  <a:schemeClr val="bg1"/>
                </a:solidFill>
                <a:latin typeface="Arial" panose="020B0604020202020204" pitchFamily="34" charset="0"/>
                <a:cs typeface="Arial" panose="020B0604020202020204" pitchFamily="34" charset="0"/>
              </a:defRPr>
            </a:lvl1pPr>
          </a:lstStyle>
          <a:p>
            <a:pPr lvl="0"/>
            <a:r>
              <a:rPr lang="cs-CZ" dirty="0"/>
              <a:t>Prostor pro podnadpis prezentace</a:t>
            </a:r>
          </a:p>
        </p:txBody>
      </p:sp>
      <p:sp>
        <p:nvSpPr>
          <p:cNvPr id="16" name="Zástupný text 4">
            <a:extLst>
              <a:ext uri="{FF2B5EF4-FFF2-40B4-BE49-F238E27FC236}">
                <a16:creationId xmlns:a16="http://schemas.microsoft.com/office/drawing/2014/main" id="{55F73376-05F6-4D4A-963F-1E953E151E94}"/>
              </a:ext>
            </a:extLst>
          </p:cNvPr>
          <p:cNvSpPr>
            <a:spLocks noGrp="1"/>
          </p:cNvSpPr>
          <p:nvPr>
            <p:ph type="body" sz="quarter" idx="12" hasCustomPrompt="1"/>
          </p:nvPr>
        </p:nvSpPr>
        <p:spPr>
          <a:xfrm>
            <a:off x="4259263" y="4760913"/>
            <a:ext cx="3673475" cy="541132"/>
          </a:xfrm>
          <a:prstGeom prst="rect">
            <a:avLst/>
          </a:prstGeom>
        </p:spPr>
        <p:txBody>
          <a:bodyPr lIns="0" tIns="0" rIns="0" bIns="0"/>
          <a:lstStyle>
            <a:lvl1pPr>
              <a:buNone/>
              <a:defRPr sz="1200">
                <a:solidFill>
                  <a:schemeClr val="bg1"/>
                </a:solidFill>
              </a:defRPr>
            </a:lvl1pPr>
            <a:lvl2pPr>
              <a:defRPr sz="1100"/>
            </a:lvl2pPr>
            <a:lvl3pPr>
              <a:defRPr sz="1100"/>
            </a:lvl3pPr>
            <a:lvl4pPr>
              <a:defRPr sz="1100"/>
            </a:lvl4pPr>
            <a:lvl5pPr>
              <a:defRPr sz="1100"/>
            </a:lvl5pPr>
          </a:lstStyle>
          <a:p>
            <a:pPr lvl="0"/>
            <a:r>
              <a:rPr lang="cs-CZ" dirty="0"/>
              <a:t>Jméno autora prezentace</a:t>
            </a:r>
          </a:p>
        </p:txBody>
      </p:sp>
      <p:sp>
        <p:nvSpPr>
          <p:cNvPr id="15" name="Obdélník 14">
            <a:extLst>
              <a:ext uri="{FF2B5EF4-FFF2-40B4-BE49-F238E27FC236}">
                <a16:creationId xmlns:a16="http://schemas.microsoft.com/office/drawing/2014/main" id="{BB909E8F-E972-0843-83C5-D208B40E524F}"/>
              </a:ext>
            </a:extLst>
          </p:cNvPr>
          <p:cNvSpPr/>
          <p:nvPr userDrawn="1"/>
        </p:nvSpPr>
        <p:spPr>
          <a:xfrm>
            <a:off x="371475" y="6181923"/>
            <a:ext cx="1567384" cy="307777"/>
          </a:xfrm>
          <a:prstGeom prst="rect">
            <a:avLst/>
          </a:prstGeom>
        </p:spPr>
        <p:txBody>
          <a:bodyPr wrap="square" lIns="0" tIns="0" rIns="0" bIns="0" anchor="b">
            <a:spAutoFit/>
          </a:bodyPr>
          <a:lstStyle/>
          <a:p>
            <a:pPr lvl="0"/>
            <a:r>
              <a:rPr lang="cs-CZ" sz="1000" b="0" i="0" dirty="0">
                <a:solidFill>
                  <a:schemeClr val="bg1"/>
                </a:solidFill>
                <a:latin typeface="Arial" panose="020B0604020202020204" pitchFamily="34" charset="0"/>
                <a:cs typeface="Arial" panose="020B0604020202020204" pitchFamily="34" charset="0"/>
              </a:rPr>
              <a:t>Žlutý kopec 7, 656 53 Brno</a:t>
            </a:r>
          </a:p>
          <a:p>
            <a:pPr lvl="0"/>
            <a:r>
              <a:rPr lang="cs-CZ" sz="1000" b="0" i="0" dirty="0" err="1">
                <a:solidFill>
                  <a:schemeClr val="bg1"/>
                </a:solidFill>
                <a:latin typeface="Arial" panose="020B0604020202020204" pitchFamily="34" charset="0"/>
                <a:cs typeface="Arial" panose="020B0604020202020204" pitchFamily="34" charset="0"/>
              </a:rPr>
              <a:t>www.mou.cz</a:t>
            </a:r>
            <a:endParaRPr lang="cs-CZ" sz="1000" b="0" i="0" dirty="0">
              <a:solidFill>
                <a:schemeClr val="bg1"/>
              </a:solidFill>
              <a:latin typeface="Arial" panose="020B0604020202020204" pitchFamily="34" charset="0"/>
              <a:cs typeface="Arial" panose="020B0604020202020204" pitchFamily="34" charset="0"/>
            </a:endParaRPr>
          </a:p>
        </p:txBody>
      </p:sp>
      <p:sp>
        <p:nvSpPr>
          <p:cNvPr id="18" name="Obdélník 17">
            <a:extLst>
              <a:ext uri="{FF2B5EF4-FFF2-40B4-BE49-F238E27FC236}">
                <a16:creationId xmlns:a16="http://schemas.microsoft.com/office/drawing/2014/main" id="{C309550A-86E3-E543-B4D7-7452031C2DAE}"/>
              </a:ext>
            </a:extLst>
          </p:cNvPr>
          <p:cNvSpPr/>
          <p:nvPr userDrawn="1"/>
        </p:nvSpPr>
        <p:spPr>
          <a:xfrm>
            <a:off x="8291513" y="6028035"/>
            <a:ext cx="3529012" cy="46166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dirty="0">
                <a:solidFill>
                  <a:schemeClr val="bg1"/>
                </a:solidFill>
                <a:latin typeface="Arial" panose="020B0604020202020204" pitchFamily="34" charset="0"/>
                <a:cs typeface="Arial" panose="020B0604020202020204" pitchFamily="34" charset="0"/>
              </a:rPr>
              <a:t>Poskytovatel zdravotních služeb akreditovaný Organizací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dirty="0">
                <a:solidFill>
                  <a:schemeClr val="bg1"/>
                </a:solidFill>
                <a:latin typeface="Arial" panose="020B0604020202020204" pitchFamily="34" charset="0"/>
                <a:cs typeface="Arial" panose="020B0604020202020204" pitchFamily="34" charset="0"/>
              </a:rPr>
              <a:t>evropských onkologických ústavů (OECI) a Českou společností pro akreditaci ve zdravotnictví.</a:t>
            </a:r>
          </a:p>
        </p:txBody>
      </p:sp>
      <p:pic>
        <p:nvPicPr>
          <p:cNvPr id="20" name="Obrázek 19">
            <a:extLst>
              <a:ext uri="{FF2B5EF4-FFF2-40B4-BE49-F238E27FC236}">
                <a16:creationId xmlns:a16="http://schemas.microsoft.com/office/drawing/2014/main" id="{AC4ACB67-665A-DB4A-A52E-7801B6215AD0}"/>
              </a:ext>
            </a:extLst>
          </p:cNvPr>
          <p:cNvPicPr>
            <a:picLocks noChangeAspect="1"/>
          </p:cNvPicPr>
          <p:nvPr userDrawn="1"/>
        </p:nvPicPr>
        <p:blipFill>
          <a:blip r:embed="rId3"/>
          <a:srcRect/>
          <a:stretch/>
        </p:blipFill>
        <p:spPr>
          <a:xfrm>
            <a:off x="1" y="1100583"/>
            <a:ext cx="4079873" cy="4079873"/>
          </a:xfrm>
          <a:prstGeom prst="rect">
            <a:avLst/>
          </a:prstGeom>
        </p:spPr>
      </p:pic>
    </p:spTree>
    <p:extLst>
      <p:ext uri="{BB962C8B-B14F-4D97-AF65-F5344CB8AC3E}">
        <p14:creationId xmlns:p14="http://schemas.microsoft.com/office/powerpoint/2010/main" val="121195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ednosloupec">
    <p:spTree>
      <p:nvGrpSpPr>
        <p:cNvPr id="1" name=""/>
        <p:cNvGrpSpPr/>
        <p:nvPr/>
      </p:nvGrpSpPr>
      <p:grpSpPr>
        <a:xfrm>
          <a:off x="0" y="0"/>
          <a:ext cx="0" cy="0"/>
          <a:chOff x="0" y="0"/>
          <a:chExt cx="0" cy="0"/>
        </a:xfrm>
      </p:grpSpPr>
      <p:sp>
        <p:nvSpPr>
          <p:cNvPr id="4" name="Zástupný text 7">
            <a:extLst>
              <a:ext uri="{FF2B5EF4-FFF2-40B4-BE49-F238E27FC236}">
                <a16:creationId xmlns:a16="http://schemas.microsoft.com/office/drawing/2014/main" id="{D127C17D-10B3-3F45-9754-9D1705CC144F}"/>
              </a:ext>
            </a:extLst>
          </p:cNvPr>
          <p:cNvSpPr>
            <a:spLocks noGrp="1"/>
          </p:cNvSpPr>
          <p:nvPr>
            <p:ph type="body" sz="quarter" idx="10" hasCustomPrompt="1"/>
          </p:nvPr>
        </p:nvSpPr>
        <p:spPr>
          <a:xfrm>
            <a:off x="371475" y="947990"/>
            <a:ext cx="11449050" cy="458774"/>
          </a:xfrm>
          <a:prstGeom prst="rect">
            <a:avLst/>
          </a:prstGeom>
        </p:spPr>
        <p:txBody>
          <a:bodyPr lIns="0" tIns="0" rIns="0" bIns="0"/>
          <a:lstStyle>
            <a:lvl1pPr marL="0" indent="0">
              <a:buNone/>
              <a:defRPr sz="3600" b="1" i="0">
                <a:solidFill>
                  <a:schemeClr val="tx1"/>
                </a:solidFill>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
        <p:nvSpPr>
          <p:cNvPr id="5" name="Zástupný text 7">
            <a:extLst>
              <a:ext uri="{FF2B5EF4-FFF2-40B4-BE49-F238E27FC236}">
                <a16:creationId xmlns:a16="http://schemas.microsoft.com/office/drawing/2014/main" id="{8673E167-173D-A149-B490-C8DDF192AE23}"/>
              </a:ext>
            </a:extLst>
          </p:cNvPr>
          <p:cNvSpPr>
            <a:spLocks noGrp="1"/>
          </p:cNvSpPr>
          <p:nvPr>
            <p:ph type="body" sz="quarter" idx="11" hasCustomPrompt="1"/>
          </p:nvPr>
        </p:nvSpPr>
        <p:spPr>
          <a:xfrm>
            <a:off x="371476" y="1591588"/>
            <a:ext cx="11449050" cy="4898112"/>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cs-CZ" dirty="0"/>
              <a:t>Zástupný text</a:t>
            </a:r>
          </a:p>
        </p:txBody>
      </p:sp>
    </p:spTree>
    <p:extLst>
      <p:ext uri="{BB962C8B-B14F-4D97-AF65-F5344CB8AC3E}">
        <p14:creationId xmlns:p14="http://schemas.microsoft.com/office/powerpoint/2010/main" val="338674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ojsloupec">
    <p:spTree>
      <p:nvGrpSpPr>
        <p:cNvPr id="1" name=""/>
        <p:cNvGrpSpPr/>
        <p:nvPr/>
      </p:nvGrpSpPr>
      <p:grpSpPr>
        <a:xfrm>
          <a:off x="0" y="0"/>
          <a:ext cx="0" cy="0"/>
          <a:chOff x="0" y="0"/>
          <a:chExt cx="0" cy="0"/>
        </a:xfrm>
      </p:grpSpPr>
      <p:sp>
        <p:nvSpPr>
          <p:cNvPr id="4" name="Zástupný text 7">
            <a:extLst>
              <a:ext uri="{FF2B5EF4-FFF2-40B4-BE49-F238E27FC236}">
                <a16:creationId xmlns:a16="http://schemas.microsoft.com/office/drawing/2014/main" id="{36492C4B-787C-DB4F-B78F-2ECDA06BE1F3}"/>
              </a:ext>
            </a:extLst>
          </p:cNvPr>
          <p:cNvSpPr>
            <a:spLocks noGrp="1"/>
          </p:cNvSpPr>
          <p:nvPr>
            <p:ph type="body" sz="quarter" idx="11" hasCustomPrompt="1"/>
          </p:nvPr>
        </p:nvSpPr>
        <p:spPr>
          <a:xfrm>
            <a:off x="371475" y="1591588"/>
            <a:ext cx="11449050" cy="4898113"/>
          </a:xfrm>
          <a:prstGeom prst="rect">
            <a:avLst/>
          </a:prstGeom>
        </p:spPr>
        <p:txBody>
          <a:bodyPr lIns="0" tIns="0" rIns="0" bIns="0" numCol="2" spcCol="18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rial" panose="020B0604020202020204" pitchFamily="34" charset="0"/>
                <a:cs typeface="Arial" panose="020B0604020202020204" pitchFamily="34" charset="0"/>
              </a:defRPr>
            </a:lvl1pPr>
          </a:lstStyle>
          <a:p>
            <a:r>
              <a:rPr lang="cs-CZ" dirty="0">
                <a:effectLst/>
              </a:rPr>
              <a:t>Zástupný text do dvojsloupce</a:t>
            </a:r>
          </a:p>
        </p:txBody>
      </p:sp>
      <p:sp>
        <p:nvSpPr>
          <p:cNvPr id="5" name="Zástupný text 7">
            <a:extLst>
              <a:ext uri="{FF2B5EF4-FFF2-40B4-BE49-F238E27FC236}">
                <a16:creationId xmlns:a16="http://schemas.microsoft.com/office/drawing/2014/main" id="{2608E2DD-7BA2-F246-A230-0A3C71D79557}"/>
              </a:ext>
            </a:extLst>
          </p:cNvPr>
          <p:cNvSpPr>
            <a:spLocks noGrp="1"/>
          </p:cNvSpPr>
          <p:nvPr>
            <p:ph type="body" sz="quarter" idx="10" hasCustomPrompt="1"/>
          </p:nvPr>
        </p:nvSpPr>
        <p:spPr>
          <a:xfrm>
            <a:off x="371474" y="951249"/>
            <a:ext cx="11449050" cy="458774"/>
          </a:xfrm>
          <a:prstGeom prst="rect">
            <a:avLst/>
          </a:prstGeom>
        </p:spPr>
        <p:txBody>
          <a:bodyPr lIns="0" tIns="0" rIns="0" bIns="0"/>
          <a:lstStyle>
            <a:lvl1pPr marL="0" indent="0">
              <a:buNone/>
              <a:defRPr sz="3600" b="1" i="0">
                <a:solidFill>
                  <a:schemeClr val="tx1"/>
                </a:solidFill>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Tree>
    <p:extLst>
      <p:ext uri="{BB962C8B-B14F-4D97-AF65-F5344CB8AC3E}">
        <p14:creationId xmlns:p14="http://schemas.microsoft.com/office/powerpoint/2010/main" val="331961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ojsloupec">
    <p:spTree>
      <p:nvGrpSpPr>
        <p:cNvPr id="1" name=""/>
        <p:cNvGrpSpPr/>
        <p:nvPr/>
      </p:nvGrpSpPr>
      <p:grpSpPr>
        <a:xfrm>
          <a:off x="0" y="0"/>
          <a:ext cx="0" cy="0"/>
          <a:chOff x="0" y="0"/>
          <a:chExt cx="0" cy="0"/>
        </a:xfrm>
      </p:grpSpPr>
      <p:sp>
        <p:nvSpPr>
          <p:cNvPr id="4" name="Zástupný text 7">
            <a:extLst>
              <a:ext uri="{FF2B5EF4-FFF2-40B4-BE49-F238E27FC236}">
                <a16:creationId xmlns:a16="http://schemas.microsoft.com/office/drawing/2014/main" id="{60640CCD-627D-3347-B638-2A87207F3BF9}"/>
              </a:ext>
            </a:extLst>
          </p:cNvPr>
          <p:cNvSpPr>
            <a:spLocks noGrp="1"/>
          </p:cNvSpPr>
          <p:nvPr>
            <p:ph type="body" sz="quarter" idx="11" hasCustomPrompt="1"/>
          </p:nvPr>
        </p:nvSpPr>
        <p:spPr>
          <a:xfrm>
            <a:off x="371475" y="1591722"/>
            <a:ext cx="11449050" cy="4897979"/>
          </a:xfrm>
          <a:prstGeom prst="rect">
            <a:avLst/>
          </a:prstGeom>
        </p:spPr>
        <p:txBody>
          <a:bodyPr lIns="0" tIns="0" rIns="0" bIns="0" numCol="3" spcCol="18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rial" panose="020B0604020202020204" pitchFamily="34" charset="0"/>
                <a:cs typeface="Arial" panose="020B0604020202020204" pitchFamily="34" charset="0"/>
              </a:defRPr>
            </a:lvl1pPr>
          </a:lstStyle>
          <a:p>
            <a:r>
              <a:rPr lang="cs-CZ" dirty="0">
                <a:effectLst/>
              </a:rPr>
              <a:t>Zástupný text do </a:t>
            </a:r>
            <a:r>
              <a:rPr lang="cs-CZ" dirty="0" err="1">
                <a:effectLst/>
              </a:rPr>
              <a:t>trojsloupce</a:t>
            </a:r>
            <a:endParaRPr lang="cs-CZ" dirty="0">
              <a:effectLst/>
            </a:endParaRPr>
          </a:p>
        </p:txBody>
      </p:sp>
      <p:sp>
        <p:nvSpPr>
          <p:cNvPr id="5" name="Zástupný text 7">
            <a:extLst>
              <a:ext uri="{FF2B5EF4-FFF2-40B4-BE49-F238E27FC236}">
                <a16:creationId xmlns:a16="http://schemas.microsoft.com/office/drawing/2014/main" id="{D12FF89E-908C-AD45-98DB-8EC5FE42D4B3}"/>
              </a:ext>
            </a:extLst>
          </p:cNvPr>
          <p:cNvSpPr>
            <a:spLocks noGrp="1"/>
          </p:cNvSpPr>
          <p:nvPr>
            <p:ph type="body" sz="quarter" idx="10" hasCustomPrompt="1"/>
          </p:nvPr>
        </p:nvSpPr>
        <p:spPr>
          <a:xfrm>
            <a:off x="371474" y="951383"/>
            <a:ext cx="11449050" cy="458774"/>
          </a:xfrm>
          <a:prstGeom prst="rect">
            <a:avLst/>
          </a:prstGeom>
        </p:spPr>
        <p:txBody>
          <a:bodyPr lIns="0" tIns="0" rIns="0" bIns="0"/>
          <a:lstStyle>
            <a:lvl1pPr marL="0" indent="0">
              <a:buNone/>
              <a:defRPr sz="3600" b="1" i="0">
                <a:solidFill>
                  <a:schemeClr val="tx1"/>
                </a:solidFill>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Tree>
    <p:extLst>
      <p:ext uri="{BB962C8B-B14F-4D97-AF65-F5344CB8AC3E}">
        <p14:creationId xmlns:p14="http://schemas.microsoft.com/office/powerpoint/2010/main" val="302581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A485977C-F0A6-954D-94BC-8D9EF343CD9A}"/>
              </a:ext>
            </a:extLst>
          </p:cNvPr>
          <p:cNvSpPr/>
          <p:nvPr userDrawn="1"/>
        </p:nvSpPr>
        <p:spPr>
          <a:xfrm>
            <a:off x="0" y="1560443"/>
            <a:ext cx="4079875" cy="5297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noFill/>
              </a:ln>
            </a:endParaRPr>
          </a:p>
        </p:txBody>
      </p:sp>
      <p:sp>
        <p:nvSpPr>
          <p:cNvPr id="6" name="Zástupný text 7">
            <a:extLst>
              <a:ext uri="{FF2B5EF4-FFF2-40B4-BE49-F238E27FC236}">
                <a16:creationId xmlns:a16="http://schemas.microsoft.com/office/drawing/2014/main" id="{2AF57368-2759-2544-9F5A-CF262E373FFE}"/>
              </a:ext>
            </a:extLst>
          </p:cNvPr>
          <p:cNvSpPr>
            <a:spLocks noGrp="1"/>
          </p:cNvSpPr>
          <p:nvPr>
            <p:ph type="body" sz="quarter" idx="11" hasCustomPrompt="1"/>
          </p:nvPr>
        </p:nvSpPr>
        <p:spPr>
          <a:xfrm>
            <a:off x="371475" y="1729409"/>
            <a:ext cx="3529013" cy="4939679"/>
          </a:xfrm>
          <a:prstGeom prst="rect">
            <a:avLst/>
          </a:prstGeom>
        </p:spPr>
        <p:txBody>
          <a:bodyPr lIns="0" tIns="0" rIns="0" bIns="0" numCol="1" spcCol="18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rial" panose="020B0604020202020204" pitchFamily="34" charset="0"/>
                <a:cs typeface="Arial" panose="020B0604020202020204" pitchFamily="34" charset="0"/>
              </a:defRPr>
            </a:lvl1pPr>
          </a:lstStyle>
          <a:p>
            <a:r>
              <a:rPr lang="cs-CZ" dirty="0">
                <a:effectLst/>
              </a:rPr>
              <a:t>Krátký textový obsah.</a:t>
            </a:r>
          </a:p>
        </p:txBody>
      </p:sp>
      <p:sp>
        <p:nvSpPr>
          <p:cNvPr id="4" name="Zástupný obsah 3">
            <a:extLst>
              <a:ext uri="{FF2B5EF4-FFF2-40B4-BE49-F238E27FC236}">
                <a16:creationId xmlns:a16="http://schemas.microsoft.com/office/drawing/2014/main" id="{B96D5A09-BEA1-8542-B5E1-C32FA6B0E55B}"/>
              </a:ext>
            </a:extLst>
          </p:cNvPr>
          <p:cNvSpPr>
            <a:spLocks noGrp="1"/>
          </p:cNvSpPr>
          <p:nvPr>
            <p:ph sz="quarter" idx="12" hasCustomPrompt="1"/>
          </p:nvPr>
        </p:nvSpPr>
        <p:spPr>
          <a:xfrm>
            <a:off x="4079874" y="1560442"/>
            <a:ext cx="7740651" cy="4929258"/>
          </a:xfrm>
          <a:prstGeom prst="rect">
            <a:avLst/>
          </a:prstGeom>
        </p:spPr>
        <p:txBody>
          <a:bodyPr/>
          <a:lstStyle>
            <a:lvl1pPr marL="0" indent="0">
              <a:buNone/>
              <a:defRPr/>
            </a:lvl1pPr>
          </a:lstStyle>
          <a:p>
            <a:pPr lvl="0"/>
            <a:r>
              <a:rPr lang="cs-CZ" dirty="0"/>
              <a:t>Sem vložíte obsah</a:t>
            </a:r>
          </a:p>
        </p:txBody>
      </p:sp>
      <p:sp>
        <p:nvSpPr>
          <p:cNvPr id="8" name="Zástupný text 7">
            <a:extLst>
              <a:ext uri="{FF2B5EF4-FFF2-40B4-BE49-F238E27FC236}">
                <a16:creationId xmlns:a16="http://schemas.microsoft.com/office/drawing/2014/main" id="{714FAC64-4D3E-2C43-9A3E-BDE504E1E573}"/>
              </a:ext>
            </a:extLst>
          </p:cNvPr>
          <p:cNvSpPr>
            <a:spLocks noGrp="1"/>
          </p:cNvSpPr>
          <p:nvPr>
            <p:ph type="body" sz="quarter" idx="13" hasCustomPrompt="1"/>
          </p:nvPr>
        </p:nvSpPr>
        <p:spPr>
          <a:xfrm>
            <a:off x="371474" y="951383"/>
            <a:ext cx="11449050" cy="458774"/>
          </a:xfrm>
          <a:prstGeom prst="rect">
            <a:avLst/>
          </a:prstGeom>
        </p:spPr>
        <p:txBody>
          <a:bodyPr lIns="0" tIns="0" rIns="0" bIns="0"/>
          <a:lstStyle>
            <a:lvl1pPr marL="0" indent="0">
              <a:buNone/>
              <a:defRPr sz="3600" b="1" i="0">
                <a:solidFill>
                  <a:schemeClr val="tx1"/>
                </a:solidFill>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Tree>
    <p:extLst>
      <p:ext uri="{BB962C8B-B14F-4D97-AF65-F5344CB8AC3E}">
        <p14:creationId xmlns:p14="http://schemas.microsoft.com/office/powerpoint/2010/main" val="381607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bsah + obrázek">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A485977C-F0A6-954D-94BC-8D9EF343CD9A}"/>
              </a:ext>
            </a:extLst>
          </p:cNvPr>
          <p:cNvSpPr/>
          <p:nvPr userDrawn="1"/>
        </p:nvSpPr>
        <p:spPr>
          <a:xfrm>
            <a:off x="0" y="1560443"/>
            <a:ext cx="8112125" cy="5297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noFill/>
              </a:ln>
            </a:endParaRPr>
          </a:p>
        </p:txBody>
      </p:sp>
      <p:sp>
        <p:nvSpPr>
          <p:cNvPr id="9" name="Zástupný text 7">
            <a:extLst>
              <a:ext uri="{FF2B5EF4-FFF2-40B4-BE49-F238E27FC236}">
                <a16:creationId xmlns:a16="http://schemas.microsoft.com/office/drawing/2014/main" id="{19EB06EF-3E34-594B-B6A7-05A110BB2A0D}"/>
              </a:ext>
            </a:extLst>
          </p:cNvPr>
          <p:cNvSpPr>
            <a:spLocks noGrp="1"/>
          </p:cNvSpPr>
          <p:nvPr>
            <p:ph type="body" sz="quarter" idx="11" hasCustomPrompt="1"/>
          </p:nvPr>
        </p:nvSpPr>
        <p:spPr>
          <a:xfrm>
            <a:off x="371475" y="1729409"/>
            <a:ext cx="7561263" cy="4760292"/>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cs-CZ" dirty="0"/>
              <a:t>Textový obsah</a:t>
            </a:r>
          </a:p>
        </p:txBody>
      </p:sp>
      <p:sp>
        <p:nvSpPr>
          <p:cNvPr id="3" name="Zástupný symbol obrázku 2">
            <a:extLst>
              <a:ext uri="{FF2B5EF4-FFF2-40B4-BE49-F238E27FC236}">
                <a16:creationId xmlns:a16="http://schemas.microsoft.com/office/drawing/2014/main" id="{924043AD-9E2A-C942-BCF7-34E0430D4CCD}"/>
              </a:ext>
            </a:extLst>
          </p:cNvPr>
          <p:cNvSpPr>
            <a:spLocks noGrp="1"/>
          </p:cNvSpPr>
          <p:nvPr>
            <p:ph type="pic" sz="quarter" idx="12" hasCustomPrompt="1"/>
          </p:nvPr>
        </p:nvSpPr>
        <p:spPr>
          <a:xfrm>
            <a:off x="8112124" y="1560443"/>
            <a:ext cx="3708401" cy="492925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Obrázek</a:t>
            </a:r>
          </a:p>
        </p:txBody>
      </p:sp>
      <p:sp>
        <p:nvSpPr>
          <p:cNvPr id="6" name="Zástupný text 7">
            <a:extLst>
              <a:ext uri="{FF2B5EF4-FFF2-40B4-BE49-F238E27FC236}">
                <a16:creationId xmlns:a16="http://schemas.microsoft.com/office/drawing/2014/main" id="{97444883-A883-904F-91A6-56FFA55CDFDA}"/>
              </a:ext>
            </a:extLst>
          </p:cNvPr>
          <p:cNvSpPr>
            <a:spLocks noGrp="1"/>
          </p:cNvSpPr>
          <p:nvPr>
            <p:ph type="body" sz="quarter" idx="13" hasCustomPrompt="1"/>
          </p:nvPr>
        </p:nvSpPr>
        <p:spPr>
          <a:xfrm>
            <a:off x="371474" y="951383"/>
            <a:ext cx="11449050" cy="458774"/>
          </a:xfrm>
          <a:prstGeom prst="rect">
            <a:avLst/>
          </a:prstGeom>
        </p:spPr>
        <p:txBody>
          <a:bodyPr lIns="0" tIns="0" rIns="0" bIns="0"/>
          <a:lstStyle>
            <a:lvl1pPr marL="0" indent="0">
              <a:buNone/>
              <a:defRPr sz="3600" b="1" i="0">
                <a:solidFill>
                  <a:schemeClr val="tx1"/>
                </a:solidFill>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Tree>
    <p:extLst>
      <p:ext uri="{BB962C8B-B14F-4D97-AF65-F5344CB8AC3E}">
        <p14:creationId xmlns:p14="http://schemas.microsoft.com/office/powerpoint/2010/main" val="399788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bsah + obrázek">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B96D5A09-BEA1-8542-B5E1-C32FA6B0E55B}"/>
              </a:ext>
            </a:extLst>
          </p:cNvPr>
          <p:cNvSpPr>
            <a:spLocks noGrp="1"/>
          </p:cNvSpPr>
          <p:nvPr>
            <p:ph sz="quarter" idx="12" hasCustomPrompt="1"/>
          </p:nvPr>
        </p:nvSpPr>
        <p:spPr>
          <a:xfrm>
            <a:off x="371475" y="1016001"/>
            <a:ext cx="11449050" cy="5473700"/>
          </a:xfrm>
          <a:prstGeom prst="rect">
            <a:avLst/>
          </a:prstGeom>
        </p:spPr>
        <p:txBody>
          <a:bodyPr/>
          <a:lstStyle>
            <a:lvl1pPr marL="0" indent="0">
              <a:buNone/>
              <a:defRPr/>
            </a:lvl1pPr>
          </a:lstStyle>
          <a:p>
            <a:pPr lvl="0"/>
            <a:r>
              <a:rPr lang="cs-CZ" dirty="0"/>
              <a:t>Sem vložíte obsah</a:t>
            </a:r>
          </a:p>
        </p:txBody>
      </p:sp>
      <p:sp>
        <p:nvSpPr>
          <p:cNvPr id="2" name="TextBox 1">
            <a:extLst>
              <a:ext uri="{FF2B5EF4-FFF2-40B4-BE49-F238E27FC236}">
                <a16:creationId xmlns:a16="http://schemas.microsoft.com/office/drawing/2014/main" id="{F5020BB1-F6EB-C840-9A38-EA0097B75F39}"/>
              </a:ext>
            </a:extLst>
          </p:cNvPr>
          <p:cNvSpPr txBox="1"/>
          <p:nvPr userDrawn="1"/>
        </p:nvSpPr>
        <p:spPr>
          <a:xfrm>
            <a:off x="5515897" y="560439"/>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91652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 obrázek">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924043AD-9E2A-C942-BCF7-34E0430D4CCD}"/>
              </a:ext>
            </a:extLst>
          </p:cNvPr>
          <p:cNvSpPr>
            <a:spLocks noGrp="1"/>
          </p:cNvSpPr>
          <p:nvPr>
            <p:ph type="pic" sz="quarter" idx="12" hasCustomPrompt="1"/>
          </p:nvPr>
        </p:nvSpPr>
        <p:spPr>
          <a:xfrm>
            <a:off x="371475" y="1709530"/>
            <a:ext cx="11449050" cy="478017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Obrázek</a:t>
            </a:r>
          </a:p>
        </p:txBody>
      </p:sp>
      <p:sp>
        <p:nvSpPr>
          <p:cNvPr id="5" name="Zástupný text 7">
            <a:extLst>
              <a:ext uri="{FF2B5EF4-FFF2-40B4-BE49-F238E27FC236}">
                <a16:creationId xmlns:a16="http://schemas.microsoft.com/office/drawing/2014/main" id="{355F2D1F-15F3-7749-A701-913DFBB079BC}"/>
              </a:ext>
            </a:extLst>
          </p:cNvPr>
          <p:cNvSpPr>
            <a:spLocks noGrp="1"/>
          </p:cNvSpPr>
          <p:nvPr>
            <p:ph type="body" sz="quarter" idx="10" hasCustomPrompt="1"/>
          </p:nvPr>
        </p:nvSpPr>
        <p:spPr>
          <a:xfrm>
            <a:off x="371475" y="1054114"/>
            <a:ext cx="11449050" cy="458774"/>
          </a:xfrm>
          <a:prstGeom prst="rect">
            <a:avLst/>
          </a:prstGeom>
        </p:spPr>
        <p:txBody>
          <a:bodyPr lIns="0" tIns="0" rIns="0" bIns="0"/>
          <a:lstStyle>
            <a:lvl1pPr marL="0" indent="0">
              <a:buNone/>
              <a:defRPr sz="3600" b="1" i="0">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Tree>
    <p:extLst>
      <p:ext uri="{BB962C8B-B14F-4D97-AF65-F5344CB8AC3E}">
        <p14:creationId xmlns:p14="http://schemas.microsoft.com/office/powerpoint/2010/main" val="365430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 popisek">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924043AD-9E2A-C942-BCF7-34E0430D4CCD}"/>
              </a:ext>
            </a:extLst>
          </p:cNvPr>
          <p:cNvSpPr>
            <a:spLocks noGrp="1"/>
          </p:cNvSpPr>
          <p:nvPr>
            <p:ph type="pic" sz="quarter" idx="12" hasCustomPrompt="1"/>
          </p:nvPr>
        </p:nvSpPr>
        <p:spPr>
          <a:xfrm>
            <a:off x="371475" y="1016000"/>
            <a:ext cx="11449050" cy="54737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Obrázek</a:t>
            </a:r>
          </a:p>
        </p:txBody>
      </p:sp>
      <p:sp>
        <p:nvSpPr>
          <p:cNvPr id="6" name="Zástupný text 7">
            <a:extLst>
              <a:ext uri="{FF2B5EF4-FFF2-40B4-BE49-F238E27FC236}">
                <a16:creationId xmlns:a16="http://schemas.microsoft.com/office/drawing/2014/main" id="{78E07299-F14C-2847-B737-7A4A54AC7190}"/>
              </a:ext>
            </a:extLst>
          </p:cNvPr>
          <p:cNvSpPr>
            <a:spLocks noGrp="1"/>
          </p:cNvSpPr>
          <p:nvPr>
            <p:ph type="body" sz="quarter" idx="11" hasCustomPrompt="1"/>
          </p:nvPr>
        </p:nvSpPr>
        <p:spPr>
          <a:xfrm>
            <a:off x="580198" y="6082748"/>
            <a:ext cx="11048585" cy="218109"/>
          </a:xfrm>
          <a:prstGeom prst="rect">
            <a:avLst/>
          </a:prstGeom>
        </p:spPr>
        <p:txBody>
          <a:bodyPr lIns="0" tIns="0" rIns="0" bIns="0" anchor="b"/>
          <a:lstStyle>
            <a:lvl1pPr marL="0" indent="0">
              <a:buNone/>
              <a:defRPr sz="1600" b="0" i="0">
                <a:latin typeface="Arial" panose="020B0604020202020204" pitchFamily="34" charset="0"/>
                <a:cs typeface="Arial" panose="020B0604020202020204" pitchFamily="34" charset="0"/>
              </a:defRPr>
            </a:lvl1pPr>
          </a:lstStyle>
          <a:p>
            <a:pPr lvl="0"/>
            <a:r>
              <a:rPr lang="cs-CZ" dirty="0"/>
              <a:t>Titulek obrázku</a:t>
            </a:r>
          </a:p>
        </p:txBody>
      </p:sp>
    </p:spTree>
    <p:extLst>
      <p:ext uri="{BB962C8B-B14F-4D97-AF65-F5344CB8AC3E}">
        <p14:creationId xmlns:p14="http://schemas.microsoft.com/office/powerpoint/2010/main" val="186546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ávěr_1">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656AD93C-C0FE-254D-914C-A827CF495AA3}"/>
              </a:ext>
            </a:extLst>
          </p:cNvPr>
          <p:cNvSpPr/>
          <p:nvPr userDrawn="1"/>
        </p:nvSpPr>
        <p:spPr>
          <a:xfrm>
            <a:off x="4079874" y="2276476"/>
            <a:ext cx="8112125" cy="4581524"/>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dirty="0">
              <a:ln>
                <a:noFill/>
              </a:ln>
            </a:endParaRPr>
          </a:p>
        </p:txBody>
      </p:sp>
      <p:sp>
        <p:nvSpPr>
          <p:cNvPr id="10" name="Obdélník 9">
            <a:extLst>
              <a:ext uri="{FF2B5EF4-FFF2-40B4-BE49-F238E27FC236}">
                <a16:creationId xmlns:a16="http://schemas.microsoft.com/office/drawing/2014/main" id="{CE71DB83-7A92-734D-94B9-CB4917B089DB}"/>
              </a:ext>
            </a:extLst>
          </p:cNvPr>
          <p:cNvSpPr/>
          <p:nvPr userDrawn="1"/>
        </p:nvSpPr>
        <p:spPr>
          <a:xfrm>
            <a:off x="0" y="2276475"/>
            <a:ext cx="4079875" cy="45815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noFill/>
              </a:ln>
            </a:endParaRPr>
          </a:p>
        </p:txBody>
      </p:sp>
      <p:sp>
        <p:nvSpPr>
          <p:cNvPr id="17" name="Obdélník 16">
            <a:extLst>
              <a:ext uri="{FF2B5EF4-FFF2-40B4-BE49-F238E27FC236}">
                <a16:creationId xmlns:a16="http://schemas.microsoft.com/office/drawing/2014/main" id="{C4F84E02-8C4B-F544-BF08-02C8B899BA14}"/>
              </a:ext>
            </a:extLst>
          </p:cNvPr>
          <p:cNvSpPr/>
          <p:nvPr userDrawn="1"/>
        </p:nvSpPr>
        <p:spPr>
          <a:xfrm>
            <a:off x="4079875" y="0"/>
            <a:ext cx="8112125" cy="227647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ln>
                <a:noFill/>
              </a:ln>
            </a:endParaRPr>
          </a:p>
        </p:txBody>
      </p:sp>
      <p:pic>
        <p:nvPicPr>
          <p:cNvPr id="19" name="Obrázek 18" descr="Obsah obrázku podepsat, kreslení&#10;&#10;Popis byl vytvořen automaticky">
            <a:extLst>
              <a:ext uri="{FF2B5EF4-FFF2-40B4-BE49-F238E27FC236}">
                <a16:creationId xmlns:a16="http://schemas.microsoft.com/office/drawing/2014/main" id="{B601120F-0679-734E-BF0E-8C56FFFD6E46}"/>
              </a:ext>
            </a:extLst>
          </p:cNvPr>
          <p:cNvPicPr>
            <a:picLocks noChangeAspect="1"/>
          </p:cNvPicPr>
          <p:nvPr userDrawn="1"/>
        </p:nvPicPr>
        <p:blipFill>
          <a:blip r:embed="rId2"/>
          <a:stretch>
            <a:fillRect/>
          </a:stretch>
        </p:blipFill>
        <p:spPr>
          <a:xfrm>
            <a:off x="371475" y="368300"/>
            <a:ext cx="1564625" cy="906708"/>
          </a:xfrm>
          <a:prstGeom prst="rect">
            <a:avLst/>
          </a:prstGeom>
        </p:spPr>
      </p:pic>
      <p:sp>
        <p:nvSpPr>
          <p:cNvPr id="22" name="Zástupný text 13">
            <a:extLst>
              <a:ext uri="{FF2B5EF4-FFF2-40B4-BE49-F238E27FC236}">
                <a16:creationId xmlns:a16="http://schemas.microsoft.com/office/drawing/2014/main" id="{44F10031-1D10-FB46-887F-0F892B91F9A8}"/>
              </a:ext>
            </a:extLst>
          </p:cNvPr>
          <p:cNvSpPr>
            <a:spLocks noGrp="1"/>
          </p:cNvSpPr>
          <p:nvPr>
            <p:ph type="body" sz="quarter" idx="10" hasCustomPrompt="1"/>
          </p:nvPr>
        </p:nvSpPr>
        <p:spPr>
          <a:xfrm>
            <a:off x="4259263" y="2457450"/>
            <a:ext cx="7740650" cy="1776140"/>
          </a:xfrm>
          <a:prstGeom prst="rect">
            <a:avLst/>
          </a:prstGeom>
        </p:spPr>
        <p:txBody>
          <a:bodyPr lIns="0" tIns="0" rIns="0" bIns="0" anchor="t"/>
          <a:lstStyle>
            <a:lvl1pPr marL="0" indent="0" algn="l" fontAlgn="t">
              <a:lnSpc>
                <a:spcPts val="4800"/>
              </a:lnSpc>
              <a:spcBef>
                <a:spcPts val="0"/>
              </a:spcBef>
              <a:buNone/>
              <a:defRPr sz="4000" b="1" i="0">
                <a:solidFill>
                  <a:schemeClr val="bg1"/>
                </a:solidFill>
                <a:latin typeface="Arial" panose="020B0604020202020204" pitchFamily="34" charset="0"/>
                <a:cs typeface="Arial" panose="020B0604020202020204" pitchFamily="34" charset="0"/>
              </a:defRPr>
            </a:lvl1pPr>
          </a:lstStyle>
          <a:p>
            <a:pPr lvl="0"/>
            <a:r>
              <a:rPr lang="cs-CZ" dirty="0"/>
              <a:t>Děkujeme za zhlédnutí.</a:t>
            </a:r>
          </a:p>
        </p:txBody>
      </p:sp>
      <p:sp>
        <p:nvSpPr>
          <p:cNvPr id="24" name="Zástupný text 4">
            <a:extLst>
              <a:ext uri="{FF2B5EF4-FFF2-40B4-BE49-F238E27FC236}">
                <a16:creationId xmlns:a16="http://schemas.microsoft.com/office/drawing/2014/main" id="{E7BC8E4D-2896-D743-B1FE-8F21A9BA27E4}"/>
              </a:ext>
            </a:extLst>
          </p:cNvPr>
          <p:cNvSpPr>
            <a:spLocks noGrp="1"/>
          </p:cNvSpPr>
          <p:nvPr>
            <p:ph type="body" sz="quarter" idx="12" hasCustomPrompt="1"/>
          </p:nvPr>
        </p:nvSpPr>
        <p:spPr>
          <a:xfrm>
            <a:off x="4259263" y="4760913"/>
            <a:ext cx="3673475" cy="541132"/>
          </a:xfrm>
          <a:prstGeom prst="rect">
            <a:avLst/>
          </a:prstGeom>
        </p:spPr>
        <p:txBody>
          <a:bodyPr lIns="0" tIns="0" rIns="0" bIns="0"/>
          <a:lstStyle>
            <a:lvl1pPr>
              <a:buNone/>
              <a:defRPr sz="1200">
                <a:solidFill>
                  <a:schemeClr val="bg1"/>
                </a:solidFill>
              </a:defRPr>
            </a:lvl1pPr>
            <a:lvl2pPr>
              <a:defRPr sz="1100"/>
            </a:lvl2pPr>
            <a:lvl3pPr>
              <a:defRPr sz="1100"/>
            </a:lvl3pPr>
            <a:lvl4pPr>
              <a:defRPr sz="1100"/>
            </a:lvl4pPr>
            <a:lvl5pPr>
              <a:defRPr sz="1100"/>
            </a:lvl5pPr>
          </a:lstStyle>
          <a:p>
            <a:pPr lvl="0"/>
            <a:r>
              <a:rPr lang="cs-CZ" dirty="0"/>
              <a:t>Jméno a kontaktní údaje autora prezentace.</a:t>
            </a:r>
          </a:p>
        </p:txBody>
      </p:sp>
      <p:sp>
        <p:nvSpPr>
          <p:cNvPr id="12" name="Obdélník 11">
            <a:extLst>
              <a:ext uri="{FF2B5EF4-FFF2-40B4-BE49-F238E27FC236}">
                <a16:creationId xmlns:a16="http://schemas.microsoft.com/office/drawing/2014/main" id="{FA6E950D-E2D7-1043-A065-10A38D2E3FF5}"/>
              </a:ext>
            </a:extLst>
          </p:cNvPr>
          <p:cNvSpPr/>
          <p:nvPr userDrawn="1"/>
        </p:nvSpPr>
        <p:spPr>
          <a:xfrm>
            <a:off x="371475" y="6181923"/>
            <a:ext cx="1567384" cy="307777"/>
          </a:xfrm>
          <a:prstGeom prst="rect">
            <a:avLst/>
          </a:prstGeom>
        </p:spPr>
        <p:txBody>
          <a:bodyPr wrap="square" lIns="0" tIns="0" rIns="0" bIns="0" anchor="b">
            <a:spAutoFit/>
          </a:bodyPr>
          <a:lstStyle/>
          <a:p>
            <a:pPr lvl="0"/>
            <a:r>
              <a:rPr lang="cs-CZ" sz="1000" b="0" i="0" dirty="0">
                <a:solidFill>
                  <a:schemeClr val="bg1"/>
                </a:solidFill>
                <a:latin typeface="Arial" panose="020B0604020202020204" pitchFamily="34" charset="0"/>
                <a:cs typeface="Arial" panose="020B0604020202020204" pitchFamily="34" charset="0"/>
              </a:rPr>
              <a:t>Žlutý kopec 7, 656 53 Brno</a:t>
            </a:r>
          </a:p>
          <a:p>
            <a:pPr lvl="0"/>
            <a:r>
              <a:rPr lang="cs-CZ" sz="1000" b="0" i="0" dirty="0" err="1">
                <a:solidFill>
                  <a:schemeClr val="bg1"/>
                </a:solidFill>
                <a:latin typeface="Arial" panose="020B0604020202020204" pitchFamily="34" charset="0"/>
                <a:cs typeface="Arial" panose="020B0604020202020204" pitchFamily="34" charset="0"/>
              </a:rPr>
              <a:t>www.mou.cz</a:t>
            </a:r>
            <a:endParaRPr lang="cs-CZ" sz="1000" b="0" i="0" dirty="0">
              <a:solidFill>
                <a:schemeClr val="bg1"/>
              </a:solidFill>
              <a:latin typeface="Arial" panose="020B0604020202020204" pitchFamily="34" charset="0"/>
              <a:cs typeface="Arial" panose="020B0604020202020204" pitchFamily="34" charset="0"/>
            </a:endParaRPr>
          </a:p>
        </p:txBody>
      </p:sp>
      <p:sp>
        <p:nvSpPr>
          <p:cNvPr id="13" name="Obdélník 12">
            <a:extLst>
              <a:ext uri="{FF2B5EF4-FFF2-40B4-BE49-F238E27FC236}">
                <a16:creationId xmlns:a16="http://schemas.microsoft.com/office/drawing/2014/main" id="{4AE0CAA5-1447-9342-9D54-DC9B66FF5D0B}"/>
              </a:ext>
            </a:extLst>
          </p:cNvPr>
          <p:cNvSpPr/>
          <p:nvPr userDrawn="1"/>
        </p:nvSpPr>
        <p:spPr>
          <a:xfrm>
            <a:off x="4259264" y="6181923"/>
            <a:ext cx="220588" cy="307777"/>
          </a:xfrm>
          <a:prstGeom prst="rect">
            <a:avLst/>
          </a:prstGeom>
        </p:spPr>
        <p:txBody>
          <a:bodyPr wrap="square" lIns="0" tIns="0" rIns="0" bIns="0">
            <a:spAutoFit/>
          </a:bodyPr>
          <a:lstStyle/>
          <a:p>
            <a:pPr marL="0" marR="0" lvl="0" indent="0" algn="l" defTabSz="360000" rtl="0" eaLnBrk="1" fontAlgn="auto" latinLnBrk="0" hangingPunct="1">
              <a:lnSpc>
                <a:spcPct val="100000"/>
              </a:lnSpc>
              <a:spcBef>
                <a:spcPts val="0"/>
              </a:spcBef>
              <a:spcAft>
                <a:spcPts val="0"/>
              </a:spcAft>
              <a:buClrTx/>
              <a:buSzTx/>
              <a:buFontTx/>
              <a:buNone/>
              <a:tabLst>
                <a:tab pos="360000" algn="l"/>
              </a:tabLst>
              <a:defRPr/>
            </a:pPr>
            <a:r>
              <a:rPr lang="cs-CZ" sz="1000" b="0" i="0" dirty="0">
                <a:solidFill>
                  <a:schemeClr val="bg1"/>
                </a:solidFill>
                <a:latin typeface="Arial" panose="020B0604020202020204" pitchFamily="34" charset="0"/>
                <a:cs typeface="Arial" panose="020B0604020202020204" pitchFamily="34" charset="0"/>
              </a:rPr>
              <a:t>T</a:t>
            </a:r>
          </a:p>
          <a:p>
            <a:pPr marL="0" marR="0" lvl="0" indent="0" algn="l" defTabSz="360000" rtl="0" eaLnBrk="1" fontAlgn="auto" latinLnBrk="0" hangingPunct="1">
              <a:lnSpc>
                <a:spcPct val="100000"/>
              </a:lnSpc>
              <a:spcBef>
                <a:spcPts val="0"/>
              </a:spcBef>
              <a:spcAft>
                <a:spcPts val="0"/>
              </a:spcAft>
              <a:buClrTx/>
              <a:buSzTx/>
              <a:buFontTx/>
              <a:buNone/>
              <a:tabLst>
                <a:tab pos="360000" algn="l"/>
              </a:tabLst>
              <a:defRPr/>
            </a:pPr>
            <a:r>
              <a:rPr lang="cs-CZ" sz="1000" b="0" i="0" dirty="0">
                <a:solidFill>
                  <a:schemeClr val="bg1"/>
                </a:solidFill>
                <a:latin typeface="Arial" panose="020B0604020202020204" pitchFamily="34" charset="0"/>
                <a:cs typeface="Arial" panose="020B0604020202020204" pitchFamily="34" charset="0"/>
              </a:rPr>
              <a:t>@</a:t>
            </a:r>
          </a:p>
        </p:txBody>
      </p:sp>
      <p:sp>
        <p:nvSpPr>
          <p:cNvPr id="14" name="Obdélník 13">
            <a:extLst>
              <a:ext uri="{FF2B5EF4-FFF2-40B4-BE49-F238E27FC236}">
                <a16:creationId xmlns:a16="http://schemas.microsoft.com/office/drawing/2014/main" id="{EF579B28-C02B-8C49-BAB9-6D1C2CA2370A}"/>
              </a:ext>
            </a:extLst>
          </p:cNvPr>
          <p:cNvSpPr/>
          <p:nvPr userDrawn="1"/>
        </p:nvSpPr>
        <p:spPr>
          <a:xfrm>
            <a:off x="8291513" y="6028035"/>
            <a:ext cx="3529012" cy="46166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dirty="0">
                <a:solidFill>
                  <a:schemeClr val="bg1"/>
                </a:solidFill>
                <a:latin typeface="Arial" panose="020B0604020202020204" pitchFamily="34" charset="0"/>
                <a:cs typeface="Arial" panose="020B0604020202020204" pitchFamily="34" charset="0"/>
              </a:rPr>
              <a:t>Poskytovatel zdravotních služeb akreditovaný Organizací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dirty="0">
                <a:solidFill>
                  <a:schemeClr val="bg1"/>
                </a:solidFill>
                <a:latin typeface="Arial" panose="020B0604020202020204" pitchFamily="34" charset="0"/>
                <a:cs typeface="Arial" panose="020B0604020202020204" pitchFamily="34" charset="0"/>
              </a:rPr>
              <a:t>evropských onkologických ústavů (OECI) a Českou společností pro akreditaci ve zdravotnictví.</a:t>
            </a:r>
          </a:p>
        </p:txBody>
      </p:sp>
      <p:sp>
        <p:nvSpPr>
          <p:cNvPr id="15" name="Zástupný text 4">
            <a:extLst>
              <a:ext uri="{FF2B5EF4-FFF2-40B4-BE49-F238E27FC236}">
                <a16:creationId xmlns:a16="http://schemas.microsoft.com/office/drawing/2014/main" id="{C7258736-07B0-9A4D-9627-3955D9D9F0B6}"/>
              </a:ext>
            </a:extLst>
          </p:cNvPr>
          <p:cNvSpPr>
            <a:spLocks noGrp="1"/>
          </p:cNvSpPr>
          <p:nvPr>
            <p:ph type="body" sz="quarter" idx="13" hasCustomPrompt="1"/>
          </p:nvPr>
        </p:nvSpPr>
        <p:spPr>
          <a:xfrm>
            <a:off x="4746171" y="6193498"/>
            <a:ext cx="3186567" cy="137411"/>
          </a:xfrm>
          <a:prstGeom prst="rect">
            <a:avLst/>
          </a:prstGeom>
        </p:spPr>
        <p:txBody>
          <a:bodyPr lIns="0" tIns="0" rIns="0" bIns="0" anchor="t"/>
          <a:lstStyle>
            <a:lvl1pPr>
              <a:lnSpc>
                <a:spcPct val="100000"/>
              </a:lnSpc>
              <a:buNone/>
              <a:defRPr sz="1000">
                <a:solidFill>
                  <a:schemeClr val="bg1"/>
                </a:solidFill>
              </a:defRPr>
            </a:lvl1pPr>
            <a:lvl2pPr>
              <a:defRPr sz="1100"/>
            </a:lvl2pPr>
            <a:lvl3pPr>
              <a:defRPr sz="1100"/>
            </a:lvl3pPr>
            <a:lvl4pPr>
              <a:defRPr sz="1100"/>
            </a:lvl4pPr>
            <a:lvl5pPr>
              <a:defRPr sz="1100"/>
            </a:lvl5pPr>
          </a:lstStyle>
          <a:p>
            <a:pPr lvl="0"/>
            <a:r>
              <a:rPr lang="cs-CZ" dirty="0"/>
              <a:t>Sem zadejte Váš telefon</a:t>
            </a:r>
          </a:p>
        </p:txBody>
      </p:sp>
      <p:sp>
        <p:nvSpPr>
          <p:cNvPr id="16" name="Zástupný text 4">
            <a:extLst>
              <a:ext uri="{FF2B5EF4-FFF2-40B4-BE49-F238E27FC236}">
                <a16:creationId xmlns:a16="http://schemas.microsoft.com/office/drawing/2014/main" id="{774178F4-1BA4-7E46-A931-5E7E7EB37E34}"/>
              </a:ext>
            </a:extLst>
          </p:cNvPr>
          <p:cNvSpPr>
            <a:spLocks noGrp="1"/>
          </p:cNvSpPr>
          <p:nvPr>
            <p:ph type="body" sz="quarter" idx="14" hasCustomPrompt="1"/>
          </p:nvPr>
        </p:nvSpPr>
        <p:spPr>
          <a:xfrm>
            <a:off x="4746171" y="6362400"/>
            <a:ext cx="3186567" cy="137411"/>
          </a:xfrm>
          <a:prstGeom prst="rect">
            <a:avLst/>
          </a:prstGeom>
        </p:spPr>
        <p:txBody>
          <a:bodyPr lIns="0" tIns="0" rIns="0" bIns="0" anchor="t"/>
          <a:lstStyle>
            <a:lvl1pPr>
              <a:lnSpc>
                <a:spcPct val="100000"/>
              </a:lnSpc>
              <a:buNone/>
              <a:defRPr sz="1000">
                <a:solidFill>
                  <a:schemeClr val="bg1"/>
                </a:solidFill>
              </a:defRPr>
            </a:lvl1pPr>
            <a:lvl2pPr>
              <a:defRPr sz="1100"/>
            </a:lvl2pPr>
            <a:lvl3pPr>
              <a:defRPr sz="1100"/>
            </a:lvl3pPr>
            <a:lvl4pPr>
              <a:defRPr sz="1100"/>
            </a:lvl4pPr>
            <a:lvl5pPr>
              <a:defRPr sz="1100"/>
            </a:lvl5pPr>
          </a:lstStyle>
          <a:p>
            <a:pPr lvl="0"/>
            <a:r>
              <a:rPr lang="cs-CZ" dirty="0"/>
              <a:t>Sem zadejte Váš email</a:t>
            </a:r>
          </a:p>
        </p:txBody>
      </p:sp>
      <p:pic>
        <p:nvPicPr>
          <p:cNvPr id="18" name="Obrázek 17">
            <a:extLst>
              <a:ext uri="{FF2B5EF4-FFF2-40B4-BE49-F238E27FC236}">
                <a16:creationId xmlns:a16="http://schemas.microsoft.com/office/drawing/2014/main" id="{ED0C9FB4-6DFE-2F44-9983-B73B4A2BD767}"/>
              </a:ext>
            </a:extLst>
          </p:cNvPr>
          <p:cNvPicPr>
            <a:picLocks noChangeAspect="1"/>
          </p:cNvPicPr>
          <p:nvPr userDrawn="1"/>
        </p:nvPicPr>
        <p:blipFill rotWithShape="1">
          <a:blip r:embed="rId3"/>
          <a:srcRect t="74167" r="8403"/>
          <a:stretch/>
        </p:blipFill>
        <p:spPr>
          <a:xfrm>
            <a:off x="5910263" y="-1"/>
            <a:ext cx="6281736" cy="1771649"/>
          </a:xfrm>
          <a:prstGeom prst="rect">
            <a:avLst/>
          </a:prstGeom>
        </p:spPr>
      </p:pic>
    </p:spTree>
    <p:extLst>
      <p:ext uri="{BB962C8B-B14F-4D97-AF65-F5344CB8AC3E}">
        <p14:creationId xmlns:p14="http://schemas.microsoft.com/office/powerpoint/2010/main" val="132651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text_2">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17FD59C3-1F10-A241-B244-773E743E3304}"/>
              </a:ext>
            </a:extLst>
          </p:cNvPr>
          <p:cNvSpPr/>
          <p:nvPr userDrawn="1"/>
        </p:nvSpPr>
        <p:spPr>
          <a:xfrm>
            <a:off x="0" y="4581524"/>
            <a:ext cx="12191999" cy="2276475"/>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ln>
                <a:noFill/>
              </a:ln>
            </a:endParaRPr>
          </a:p>
        </p:txBody>
      </p:sp>
      <p:pic>
        <p:nvPicPr>
          <p:cNvPr id="3" name="Obrázek 2" descr="Obsah obrázku podepsat, kreslení&#10;&#10;Popis byl vytvořen automaticky">
            <a:extLst>
              <a:ext uri="{FF2B5EF4-FFF2-40B4-BE49-F238E27FC236}">
                <a16:creationId xmlns:a16="http://schemas.microsoft.com/office/drawing/2014/main" id="{43C53DBD-DB89-3744-91BA-F1298F3E439B}"/>
              </a:ext>
            </a:extLst>
          </p:cNvPr>
          <p:cNvPicPr>
            <a:picLocks noChangeAspect="1"/>
          </p:cNvPicPr>
          <p:nvPr userDrawn="1"/>
        </p:nvPicPr>
        <p:blipFill>
          <a:blip r:embed="rId2"/>
          <a:stretch>
            <a:fillRect/>
          </a:stretch>
        </p:blipFill>
        <p:spPr>
          <a:xfrm>
            <a:off x="371475" y="368300"/>
            <a:ext cx="1564625" cy="906708"/>
          </a:xfrm>
          <a:prstGeom prst="rect">
            <a:avLst/>
          </a:prstGeom>
        </p:spPr>
      </p:pic>
      <p:sp>
        <p:nvSpPr>
          <p:cNvPr id="9" name="Obdélník 8">
            <a:extLst>
              <a:ext uri="{FF2B5EF4-FFF2-40B4-BE49-F238E27FC236}">
                <a16:creationId xmlns:a16="http://schemas.microsoft.com/office/drawing/2014/main" id="{C747A3F6-6791-8848-983C-10E5A619F252}"/>
              </a:ext>
            </a:extLst>
          </p:cNvPr>
          <p:cNvSpPr/>
          <p:nvPr userDrawn="1"/>
        </p:nvSpPr>
        <p:spPr>
          <a:xfrm>
            <a:off x="4079875" y="0"/>
            <a:ext cx="8112125" cy="4581525"/>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ln>
                <a:noFill/>
              </a:ln>
            </a:endParaRPr>
          </a:p>
        </p:txBody>
      </p:sp>
      <p:sp>
        <p:nvSpPr>
          <p:cNvPr id="14" name="Zástupný text 13">
            <a:extLst>
              <a:ext uri="{FF2B5EF4-FFF2-40B4-BE49-F238E27FC236}">
                <a16:creationId xmlns:a16="http://schemas.microsoft.com/office/drawing/2014/main" id="{B96B24D6-942D-4046-B628-D60D6CD0B28C}"/>
              </a:ext>
            </a:extLst>
          </p:cNvPr>
          <p:cNvSpPr>
            <a:spLocks noGrp="1"/>
          </p:cNvSpPr>
          <p:nvPr>
            <p:ph type="body" sz="quarter" idx="10" hasCustomPrompt="1"/>
          </p:nvPr>
        </p:nvSpPr>
        <p:spPr>
          <a:xfrm>
            <a:off x="4259263" y="320948"/>
            <a:ext cx="7740650" cy="4079602"/>
          </a:xfrm>
          <a:prstGeom prst="rect">
            <a:avLst/>
          </a:prstGeom>
        </p:spPr>
        <p:txBody>
          <a:bodyPr lIns="0" tIns="0" rIns="0" bIns="0" anchor="t"/>
          <a:lstStyle>
            <a:lvl1pPr marL="0" indent="0" algn="l" fontAlgn="t">
              <a:lnSpc>
                <a:spcPts val="4800"/>
              </a:lnSpc>
              <a:spcBef>
                <a:spcPts val="0"/>
              </a:spcBef>
              <a:buNone/>
              <a:defRPr sz="4000" b="1" i="0">
                <a:solidFill>
                  <a:schemeClr val="bg1"/>
                </a:solidFill>
                <a:latin typeface="+mj-lt"/>
                <a:cs typeface="Arial" panose="020B0604020202020204" pitchFamily="34" charset="0"/>
              </a:defRPr>
            </a:lvl1pPr>
          </a:lstStyle>
          <a:p>
            <a:pPr lvl="0"/>
            <a:r>
              <a:rPr lang="cs-CZ" dirty="0"/>
              <a:t>Prostor pro název prezentace</a:t>
            </a:r>
          </a:p>
        </p:txBody>
      </p:sp>
      <p:sp>
        <p:nvSpPr>
          <p:cNvPr id="16" name="Zástupný text 4">
            <a:extLst>
              <a:ext uri="{FF2B5EF4-FFF2-40B4-BE49-F238E27FC236}">
                <a16:creationId xmlns:a16="http://schemas.microsoft.com/office/drawing/2014/main" id="{55F73376-05F6-4D4A-963F-1E953E151E94}"/>
              </a:ext>
            </a:extLst>
          </p:cNvPr>
          <p:cNvSpPr>
            <a:spLocks noGrp="1"/>
          </p:cNvSpPr>
          <p:nvPr>
            <p:ph type="body" sz="quarter" idx="12" hasCustomPrompt="1"/>
          </p:nvPr>
        </p:nvSpPr>
        <p:spPr>
          <a:xfrm>
            <a:off x="4259263" y="4760913"/>
            <a:ext cx="3673475" cy="541132"/>
          </a:xfrm>
          <a:prstGeom prst="rect">
            <a:avLst/>
          </a:prstGeom>
        </p:spPr>
        <p:txBody>
          <a:bodyPr lIns="0" tIns="0" rIns="0" bIns="0"/>
          <a:lstStyle>
            <a:lvl1pPr>
              <a:buNone/>
              <a:defRPr sz="1200">
                <a:solidFill>
                  <a:schemeClr val="bg1"/>
                </a:solidFill>
              </a:defRPr>
            </a:lvl1pPr>
            <a:lvl2pPr>
              <a:defRPr sz="1100"/>
            </a:lvl2pPr>
            <a:lvl3pPr>
              <a:defRPr sz="1100"/>
            </a:lvl3pPr>
            <a:lvl4pPr>
              <a:defRPr sz="1100"/>
            </a:lvl4pPr>
            <a:lvl5pPr>
              <a:defRPr sz="1100"/>
            </a:lvl5pPr>
          </a:lstStyle>
          <a:p>
            <a:pPr lvl="0"/>
            <a:r>
              <a:rPr lang="cs-CZ" dirty="0"/>
              <a:t>Jméno autora prezentace</a:t>
            </a:r>
          </a:p>
        </p:txBody>
      </p:sp>
      <p:sp>
        <p:nvSpPr>
          <p:cNvPr id="10" name="Obdélník 9">
            <a:extLst>
              <a:ext uri="{FF2B5EF4-FFF2-40B4-BE49-F238E27FC236}">
                <a16:creationId xmlns:a16="http://schemas.microsoft.com/office/drawing/2014/main" id="{549B6315-C59D-7547-9D1D-E21F48EAB9A5}"/>
              </a:ext>
            </a:extLst>
          </p:cNvPr>
          <p:cNvSpPr/>
          <p:nvPr userDrawn="1"/>
        </p:nvSpPr>
        <p:spPr>
          <a:xfrm>
            <a:off x="371475" y="6181923"/>
            <a:ext cx="1567384" cy="307777"/>
          </a:xfrm>
          <a:prstGeom prst="rect">
            <a:avLst/>
          </a:prstGeom>
        </p:spPr>
        <p:txBody>
          <a:bodyPr wrap="square" lIns="0" tIns="0" rIns="0" bIns="0" anchor="b">
            <a:spAutoFit/>
          </a:bodyPr>
          <a:lstStyle/>
          <a:p>
            <a:pPr lvl="0"/>
            <a:r>
              <a:rPr lang="cs-CZ" sz="1000" b="0" i="0" dirty="0">
                <a:solidFill>
                  <a:schemeClr val="bg1"/>
                </a:solidFill>
                <a:latin typeface="Arial" panose="020B0604020202020204" pitchFamily="34" charset="0"/>
                <a:cs typeface="Arial" panose="020B0604020202020204" pitchFamily="34" charset="0"/>
              </a:rPr>
              <a:t>Žlutý kopec 7, 656 53 Brno</a:t>
            </a:r>
          </a:p>
          <a:p>
            <a:pPr lvl="0"/>
            <a:r>
              <a:rPr lang="cs-CZ" sz="1000" b="0" i="0" dirty="0" err="1">
                <a:solidFill>
                  <a:schemeClr val="bg1"/>
                </a:solidFill>
                <a:latin typeface="Arial" panose="020B0604020202020204" pitchFamily="34" charset="0"/>
                <a:cs typeface="Arial" panose="020B0604020202020204" pitchFamily="34" charset="0"/>
              </a:rPr>
              <a:t>www.mou.cz</a:t>
            </a:r>
            <a:endParaRPr lang="cs-CZ" sz="1000" b="0" i="0" dirty="0">
              <a:solidFill>
                <a:schemeClr val="bg1"/>
              </a:solidFill>
              <a:latin typeface="Arial" panose="020B0604020202020204" pitchFamily="34" charset="0"/>
              <a:cs typeface="Arial" panose="020B0604020202020204" pitchFamily="34" charset="0"/>
            </a:endParaRPr>
          </a:p>
        </p:txBody>
      </p:sp>
      <p:sp>
        <p:nvSpPr>
          <p:cNvPr id="17" name="Obdélník 16">
            <a:extLst>
              <a:ext uri="{FF2B5EF4-FFF2-40B4-BE49-F238E27FC236}">
                <a16:creationId xmlns:a16="http://schemas.microsoft.com/office/drawing/2014/main" id="{A3AB1D1D-C260-A74B-BB86-E8044736B6EA}"/>
              </a:ext>
            </a:extLst>
          </p:cNvPr>
          <p:cNvSpPr/>
          <p:nvPr userDrawn="1"/>
        </p:nvSpPr>
        <p:spPr>
          <a:xfrm>
            <a:off x="8291513" y="6028035"/>
            <a:ext cx="3529012" cy="46166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dirty="0">
                <a:solidFill>
                  <a:schemeClr val="bg1"/>
                </a:solidFill>
                <a:latin typeface="Arial" panose="020B0604020202020204" pitchFamily="34" charset="0"/>
                <a:cs typeface="Arial" panose="020B0604020202020204" pitchFamily="34" charset="0"/>
              </a:rPr>
              <a:t>Poskytovatel zdravotních služeb akreditovaný Organizací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dirty="0">
                <a:solidFill>
                  <a:schemeClr val="bg1"/>
                </a:solidFill>
                <a:latin typeface="Arial" panose="020B0604020202020204" pitchFamily="34" charset="0"/>
                <a:cs typeface="Arial" panose="020B0604020202020204" pitchFamily="34" charset="0"/>
              </a:rPr>
              <a:t>evropských onkologických ústavů (OECI) a Českou společností pro akreditaci ve zdravotnictví.</a:t>
            </a:r>
          </a:p>
        </p:txBody>
      </p:sp>
      <p:pic>
        <p:nvPicPr>
          <p:cNvPr id="12" name="Obrázek 11">
            <a:extLst>
              <a:ext uri="{FF2B5EF4-FFF2-40B4-BE49-F238E27FC236}">
                <a16:creationId xmlns:a16="http://schemas.microsoft.com/office/drawing/2014/main" id="{81254DE2-4B39-8F40-B025-EFFBE841DB14}"/>
              </a:ext>
            </a:extLst>
          </p:cNvPr>
          <p:cNvPicPr>
            <a:picLocks noChangeAspect="1"/>
          </p:cNvPicPr>
          <p:nvPr userDrawn="1"/>
        </p:nvPicPr>
        <p:blipFill rotWithShape="1">
          <a:blip r:embed="rId3"/>
          <a:srcRect l="40509" b="50000"/>
          <a:stretch/>
        </p:blipFill>
        <p:spPr>
          <a:xfrm>
            <a:off x="2261" y="3429000"/>
            <a:ext cx="4082017" cy="3430800"/>
          </a:xfrm>
          <a:prstGeom prst="rect">
            <a:avLst/>
          </a:prstGeom>
        </p:spPr>
      </p:pic>
    </p:spTree>
    <p:extLst>
      <p:ext uri="{BB962C8B-B14F-4D97-AF65-F5344CB8AC3E}">
        <p14:creationId xmlns:p14="http://schemas.microsoft.com/office/powerpoint/2010/main" val="255015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text_3">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8F4E0E3-0AF1-FE4E-B331-B1BA90C940E2}"/>
              </a:ext>
            </a:extLst>
          </p:cNvPr>
          <p:cNvSpPr/>
          <p:nvPr userDrawn="1"/>
        </p:nvSpPr>
        <p:spPr>
          <a:xfrm>
            <a:off x="0" y="0"/>
            <a:ext cx="4079875" cy="4581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noFill/>
              </a:ln>
            </a:endParaRPr>
          </a:p>
        </p:txBody>
      </p:sp>
      <p:sp>
        <p:nvSpPr>
          <p:cNvPr id="20" name="Obdélník 19">
            <a:extLst>
              <a:ext uri="{FF2B5EF4-FFF2-40B4-BE49-F238E27FC236}">
                <a16:creationId xmlns:a16="http://schemas.microsoft.com/office/drawing/2014/main" id="{8088404E-FC53-704D-9113-AB8C3FEAEFEA}"/>
              </a:ext>
            </a:extLst>
          </p:cNvPr>
          <p:cNvSpPr/>
          <p:nvPr userDrawn="1"/>
        </p:nvSpPr>
        <p:spPr>
          <a:xfrm>
            <a:off x="371475" y="6181923"/>
            <a:ext cx="1567384" cy="307777"/>
          </a:xfrm>
          <a:prstGeom prst="rect">
            <a:avLst/>
          </a:prstGeom>
        </p:spPr>
        <p:txBody>
          <a:bodyPr wrap="square" lIns="0" tIns="0" rIns="0" bIns="0" anchor="b">
            <a:spAutoFit/>
          </a:bodyPr>
          <a:lstStyle/>
          <a:p>
            <a:pPr lvl="0"/>
            <a:r>
              <a:rPr lang="cs-CZ" sz="1000" b="0" i="0" dirty="0">
                <a:solidFill>
                  <a:schemeClr val="tx1"/>
                </a:solidFill>
                <a:latin typeface="Arial" panose="020B0604020202020204" pitchFamily="34" charset="0"/>
                <a:cs typeface="Arial" panose="020B0604020202020204" pitchFamily="34" charset="0"/>
              </a:rPr>
              <a:t>Žlutý kopec 7, 656 53 Brno</a:t>
            </a:r>
          </a:p>
          <a:p>
            <a:pPr lvl="0"/>
            <a:r>
              <a:rPr lang="cs-CZ" sz="1000" b="0" i="0" dirty="0" err="1">
                <a:solidFill>
                  <a:schemeClr val="tx1"/>
                </a:solidFill>
                <a:latin typeface="Arial" panose="020B0604020202020204" pitchFamily="34" charset="0"/>
                <a:cs typeface="Arial" panose="020B0604020202020204" pitchFamily="34" charset="0"/>
              </a:rPr>
              <a:t>www.mou.cz</a:t>
            </a:r>
            <a:endParaRPr lang="cs-CZ" sz="1000" b="0" i="0" dirty="0">
              <a:solidFill>
                <a:schemeClr val="tx1"/>
              </a:solidFill>
              <a:latin typeface="Arial" panose="020B0604020202020204" pitchFamily="34" charset="0"/>
              <a:cs typeface="Arial" panose="020B0604020202020204" pitchFamily="34" charset="0"/>
            </a:endParaRPr>
          </a:p>
        </p:txBody>
      </p:sp>
      <p:sp>
        <p:nvSpPr>
          <p:cNvPr id="9" name="Obdélník 8">
            <a:extLst>
              <a:ext uri="{FF2B5EF4-FFF2-40B4-BE49-F238E27FC236}">
                <a16:creationId xmlns:a16="http://schemas.microsoft.com/office/drawing/2014/main" id="{C747A3F6-6791-8848-983C-10E5A619F252}"/>
              </a:ext>
            </a:extLst>
          </p:cNvPr>
          <p:cNvSpPr/>
          <p:nvPr userDrawn="1"/>
        </p:nvSpPr>
        <p:spPr>
          <a:xfrm>
            <a:off x="4079875" y="0"/>
            <a:ext cx="8112125" cy="4581525"/>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ln>
                <a:noFill/>
              </a:ln>
            </a:endParaRPr>
          </a:p>
        </p:txBody>
      </p:sp>
      <p:sp>
        <p:nvSpPr>
          <p:cNvPr id="14" name="Zástupný text 13">
            <a:extLst>
              <a:ext uri="{FF2B5EF4-FFF2-40B4-BE49-F238E27FC236}">
                <a16:creationId xmlns:a16="http://schemas.microsoft.com/office/drawing/2014/main" id="{B96B24D6-942D-4046-B628-D60D6CD0B28C}"/>
              </a:ext>
            </a:extLst>
          </p:cNvPr>
          <p:cNvSpPr>
            <a:spLocks noGrp="1"/>
          </p:cNvSpPr>
          <p:nvPr>
            <p:ph type="body" sz="quarter" idx="10" hasCustomPrompt="1"/>
          </p:nvPr>
        </p:nvSpPr>
        <p:spPr>
          <a:xfrm>
            <a:off x="4259263" y="320948"/>
            <a:ext cx="7740650" cy="1776140"/>
          </a:xfrm>
          <a:prstGeom prst="rect">
            <a:avLst/>
          </a:prstGeom>
        </p:spPr>
        <p:txBody>
          <a:bodyPr lIns="0" tIns="0" rIns="0" bIns="0" anchor="t"/>
          <a:lstStyle>
            <a:lvl1pPr marL="0" indent="0" algn="l" fontAlgn="t">
              <a:lnSpc>
                <a:spcPts val="4800"/>
              </a:lnSpc>
              <a:spcBef>
                <a:spcPts val="0"/>
              </a:spcBef>
              <a:buNone/>
              <a:defRPr sz="4000" b="1" i="0">
                <a:solidFill>
                  <a:schemeClr val="bg1"/>
                </a:solidFill>
                <a:latin typeface="+mj-lt"/>
                <a:cs typeface="Arial" panose="020B0604020202020204" pitchFamily="34" charset="0"/>
              </a:defRPr>
            </a:lvl1pPr>
          </a:lstStyle>
          <a:p>
            <a:pPr lvl="0"/>
            <a:r>
              <a:rPr lang="cs-CZ" dirty="0"/>
              <a:t>Prostor pro název prezentace</a:t>
            </a:r>
          </a:p>
        </p:txBody>
      </p:sp>
      <p:sp>
        <p:nvSpPr>
          <p:cNvPr id="10" name="Zástupný text 13">
            <a:extLst>
              <a:ext uri="{FF2B5EF4-FFF2-40B4-BE49-F238E27FC236}">
                <a16:creationId xmlns:a16="http://schemas.microsoft.com/office/drawing/2014/main" id="{44C60111-D07D-064F-9CFD-C9F316243F7E}"/>
              </a:ext>
            </a:extLst>
          </p:cNvPr>
          <p:cNvSpPr>
            <a:spLocks noGrp="1"/>
          </p:cNvSpPr>
          <p:nvPr>
            <p:ph type="body" sz="quarter" idx="11" hasCustomPrompt="1"/>
          </p:nvPr>
        </p:nvSpPr>
        <p:spPr>
          <a:xfrm>
            <a:off x="4259263" y="2457450"/>
            <a:ext cx="7740650" cy="1902142"/>
          </a:xfrm>
          <a:prstGeom prst="rect">
            <a:avLst/>
          </a:prstGeom>
        </p:spPr>
        <p:txBody>
          <a:bodyPr lIns="0" tIns="0" rIns="0" bIns="0" anchor="t"/>
          <a:lstStyle>
            <a:lvl1pPr marL="0" indent="0" algn="l" fontAlgn="t">
              <a:lnSpc>
                <a:spcPts val="1800"/>
              </a:lnSpc>
              <a:spcBef>
                <a:spcPts val="0"/>
              </a:spcBef>
              <a:buNone/>
              <a:defRPr sz="1800" b="0" i="0">
                <a:solidFill>
                  <a:schemeClr val="bg1"/>
                </a:solidFill>
                <a:latin typeface="+mn-lt"/>
                <a:cs typeface="Arial" panose="020B0604020202020204" pitchFamily="34" charset="0"/>
              </a:defRPr>
            </a:lvl1pPr>
          </a:lstStyle>
          <a:p>
            <a:pPr lvl="0"/>
            <a:r>
              <a:rPr lang="cs-CZ" dirty="0"/>
              <a:t>Prostor pro podnadpis prezentace</a:t>
            </a:r>
          </a:p>
        </p:txBody>
      </p:sp>
      <p:sp>
        <p:nvSpPr>
          <p:cNvPr id="16" name="Zástupný text 4">
            <a:extLst>
              <a:ext uri="{FF2B5EF4-FFF2-40B4-BE49-F238E27FC236}">
                <a16:creationId xmlns:a16="http://schemas.microsoft.com/office/drawing/2014/main" id="{55F73376-05F6-4D4A-963F-1E953E151E94}"/>
              </a:ext>
            </a:extLst>
          </p:cNvPr>
          <p:cNvSpPr>
            <a:spLocks noGrp="1"/>
          </p:cNvSpPr>
          <p:nvPr>
            <p:ph type="body" sz="quarter" idx="12" hasCustomPrompt="1"/>
          </p:nvPr>
        </p:nvSpPr>
        <p:spPr>
          <a:xfrm>
            <a:off x="4259263" y="4760913"/>
            <a:ext cx="3673475" cy="541132"/>
          </a:xfrm>
          <a:prstGeom prst="rect">
            <a:avLst/>
          </a:prstGeom>
        </p:spPr>
        <p:txBody>
          <a:bodyPr lIns="0" tIns="0" rIns="0" bIns="0"/>
          <a:lstStyle>
            <a:lvl1pPr>
              <a:buNone/>
              <a:defRPr sz="1200">
                <a:solidFill>
                  <a:schemeClr val="tx1"/>
                </a:solidFill>
              </a:defRPr>
            </a:lvl1pPr>
            <a:lvl2pPr>
              <a:defRPr sz="1100"/>
            </a:lvl2pPr>
            <a:lvl3pPr>
              <a:defRPr sz="1100"/>
            </a:lvl3pPr>
            <a:lvl4pPr>
              <a:defRPr sz="1100"/>
            </a:lvl4pPr>
            <a:lvl5pPr>
              <a:defRPr sz="1100"/>
            </a:lvl5pPr>
          </a:lstStyle>
          <a:p>
            <a:pPr lvl="0"/>
            <a:r>
              <a:rPr lang="cs-CZ" dirty="0"/>
              <a:t>Jméno autora prezentace</a:t>
            </a:r>
          </a:p>
        </p:txBody>
      </p:sp>
      <p:pic>
        <p:nvPicPr>
          <p:cNvPr id="15" name="Obrázek 14" descr="Obsah obrázku hodiny, podepsat, talíř, místnost&#10;&#10;Popis byl vytvořen automaticky">
            <a:extLst>
              <a:ext uri="{FF2B5EF4-FFF2-40B4-BE49-F238E27FC236}">
                <a16:creationId xmlns:a16="http://schemas.microsoft.com/office/drawing/2014/main" id="{FF4A0F64-A05C-D841-AC7D-D76E6E68E717}"/>
              </a:ext>
            </a:extLst>
          </p:cNvPr>
          <p:cNvPicPr>
            <a:picLocks noChangeAspect="1"/>
          </p:cNvPicPr>
          <p:nvPr userDrawn="1"/>
        </p:nvPicPr>
        <p:blipFill>
          <a:blip r:embed="rId2"/>
          <a:stretch>
            <a:fillRect/>
          </a:stretch>
        </p:blipFill>
        <p:spPr>
          <a:xfrm>
            <a:off x="11034044" y="5880918"/>
            <a:ext cx="786481" cy="608782"/>
          </a:xfrm>
          <a:prstGeom prst="rect">
            <a:avLst/>
          </a:prstGeom>
        </p:spPr>
      </p:pic>
      <p:pic>
        <p:nvPicPr>
          <p:cNvPr id="17" name="Obrázek 16" descr="Obsah obrázku kreslení, jídlo&#10;&#10;Popis byl vytvořen automaticky">
            <a:extLst>
              <a:ext uri="{FF2B5EF4-FFF2-40B4-BE49-F238E27FC236}">
                <a16:creationId xmlns:a16="http://schemas.microsoft.com/office/drawing/2014/main" id="{0083ED59-CA07-6A45-B40B-BB420FEB2E30}"/>
              </a:ext>
            </a:extLst>
          </p:cNvPr>
          <p:cNvPicPr>
            <a:picLocks noChangeAspect="1"/>
          </p:cNvPicPr>
          <p:nvPr userDrawn="1"/>
        </p:nvPicPr>
        <p:blipFill>
          <a:blip r:embed="rId3"/>
          <a:stretch>
            <a:fillRect/>
          </a:stretch>
        </p:blipFill>
        <p:spPr>
          <a:xfrm>
            <a:off x="9228971" y="5948986"/>
            <a:ext cx="1507125" cy="504618"/>
          </a:xfrm>
          <a:prstGeom prst="rect">
            <a:avLst/>
          </a:prstGeom>
        </p:spPr>
      </p:pic>
      <p:pic>
        <p:nvPicPr>
          <p:cNvPr id="18" name="Obrázek 17" descr="Obsah obrázku kreslení&#10;&#10;Popis byl vytvořen automaticky">
            <a:extLst>
              <a:ext uri="{FF2B5EF4-FFF2-40B4-BE49-F238E27FC236}">
                <a16:creationId xmlns:a16="http://schemas.microsoft.com/office/drawing/2014/main" id="{FD8CD393-2F34-3D42-9002-5B1D6ECA2EE7}"/>
              </a:ext>
            </a:extLst>
          </p:cNvPr>
          <p:cNvPicPr>
            <a:picLocks noChangeAspect="1"/>
          </p:cNvPicPr>
          <p:nvPr userDrawn="1"/>
        </p:nvPicPr>
        <p:blipFill>
          <a:blip r:embed="rId4"/>
          <a:stretch>
            <a:fillRect/>
          </a:stretch>
        </p:blipFill>
        <p:spPr>
          <a:xfrm>
            <a:off x="371475" y="368300"/>
            <a:ext cx="1565275" cy="907085"/>
          </a:xfrm>
          <a:prstGeom prst="rect">
            <a:avLst/>
          </a:prstGeom>
        </p:spPr>
      </p:pic>
      <p:sp>
        <p:nvSpPr>
          <p:cNvPr id="2" name="Obdélník 1">
            <a:extLst>
              <a:ext uri="{FF2B5EF4-FFF2-40B4-BE49-F238E27FC236}">
                <a16:creationId xmlns:a16="http://schemas.microsoft.com/office/drawing/2014/main" id="{F9A9B418-C542-354A-A265-C3C14FE3D6A5}"/>
              </a:ext>
            </a:extLst>
          </p:cNvPr>
          <p:cNvSpPr/>
          <p:nvPr userDrawn="1"/>
        </p:nvSpPr>
        <p:spPr>
          <a:xfrm>
            <a:off x="0" y="484752"/>
            <a:ext cx="3502431" cy="6257087"/>
          </a:xfrm>
          <a:prstGeom prst="rect">
            <a:avLst/>
          </a:prstGeom>
          <a:blipFill>
            <a:blip r:embed="rId5"/>
            <a:stretch>
              <a:fillRect l="-117014" b="-24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2886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_1">
    <p:spTree>
      <p:nvGrpSpPr>
        <p:cNvPr id="1" name=""/>
        <p:cNvGrpSpPr/>
        <p:nvPr/>
      </p:nvGrpSpPr>
      <p:grpSpPr>
        <a:xfrm>
          <a:off x="0" y="0"/>
          <a:ext cx="0" cy="0"/>
          <a:chOff x="0" y="0"/>
          <a:chExt cx="0" cy="0"/>
        </a:xfrm>
      </p:grpSpPr>
      <p:sp>
        <p:nvSpPr>
          <p:cNvPr id="10" name="Zástupný text 7">
            <a:extLst>
              <a:ext uri="{FF2B5EF4-FFF2-40B4-BE49-F238E27FC236}">
                <a16:creationId xmlns:a16="http://schemas.microsoft.com/office/drawing/2014/main" id="{CEC8C3D5-99DB-8043-B33C-85B533B1D678}"/>
              </a:ext>
            </a:extLst>
          </p:cNvPr>
          <p:cNvSpPr>
            <a:spLocks noGrp="1"/>
          </p:cNvSpPr>
          <p:nvPr>
            <p:ph type="body" sz="quarter" idx="10" hasCustomPrompt="1"/>
          </p:nvPr>
        </p:nvSpPr>
        <p:spPr>
          <a:xfrm>
            <a:off x="384176" y="944506"/>
            <a:ext cx="11436350" cy="458774"/>
          </a:xfrm>
          <a:prstGeom prst="rect">
            <a:avLst/>
          </a:prstGeom>
        </p:spPr>
        <p:txBody>
          <a:bodyPr lIns="0" tIns="0" rIns="0" bIns="0"/>
          <a:lstStyle>
            <a:lvl1pPr marL="0" indent="0">
              <a:buNone/>
              <a:defRPr sz="3600" b="1" i="0">
                <a:solidFill>
                  <a:schemeClr val="bg1"/>
                </a:solidFill>
                <a:latin typeface="Arial" panose="020B0604020202020204" pitchFamily="34" charset="0"/>
                <a:cs typeface="Arial" panose="020B0604020202020204" pitchFamily="34" charset="0"/>
              </a:defRPr>
            </a:lvl1pPr>
          </a:lstStyle>
          <a:p>
            <a:pPr lvl="0"/>
            <a:r>
              <a:rPr lang="cs-CZ" dirty="0"/>
              <a:t>Obsah prezentace</a:t>
            </a:r>
          </a:p>
        </p:txBody>
      </p:sp>
      <p:sp>
        <p:nvSpPr>
          <p:cNvPr id="14" name="Zástupný text 7">
            <a:extLst>
              <a:ext uri="{FF2B5EF4-FFF2-40B4-BE49-F238E27FC236}">
                <a16:creationId xmlns:a16="http://schemas.microsoft.com/office/drawing/2014/main" id="{2D6E4D36-38F9-C849-9DEB-DF10E87D5B09}"/>
              </a:ext>
            </a:extLst>
          </p:cNvPr>
          <p:cNvSpPr>
            <a:spLocks noGrp="1"/>
          </p:cNvSpPr>
          <p:nvPr>
            <p:ph type="body" sz="quarter" idx="11" hasCustomPrompt="1"/>
          </p:nvPr>
        </p:nvSpPr>
        <p:spPr>
          <a:xfrm>
            <a:off x="371476" y="1763642"/>
            <a:ext cx="11449050" cy="4726058"/>
          </a:xfrm>
          <a:prstGeom prst="rect">
            <a:avLst/>
          </a:prstGeom>
        </p:spPr>
        <p:txBody>
          <a:bodyPr lIns="0" tIns="0" rIns="0" bIns="0"/>
          <a:lstStyle>
            <a:lvl1pPr marL="342900" indent="-342900">
              <a:lnSpc>
                <a:spcPts val="2500"/>
              </a:lnSpc>
              <a:buFont typeface="Arial" panose="020B0604020202020204" pitchFamily="34" charset="0"/>
              <a:buChar char="•"/>
              <a:defRPr sz="2400" b="0" i="0">
                <a:solidFill>
                  <a:schemeClr val="bg1"/>
                </a:solidFill>
                <a:latin typeface="Arial" panose="020B0604020202020204" pitchFamily="34" charset="0"/>
                <a:cs typeface="Arial" panose="020B0604020202020204" pitchFamily="34" charset="0"/>
              </a:defRPr>
            </a:lvl1pPr>
          </a:lstStyle>
          <a:p>
            <a:pPr lvl="0"/>
            <a:r>
              <a:rPr lang="cs-CZ" dirty="0"/>
              <a:t>První kapitola</a:t>
            </a:r>
          </a:p>
          <a:p>
            <a:pPr lvl="0"/>
            <a:r>
              <a:rPr lang="cs-CZ" dirty="0"/>
              <a:t>Druhá kapitola</a:t>
            </a:r>
          </a:p>
          <a:p>
            <a:pPr lvl="0"/>
            <a:r>
              <a:rPr lang="cs-CZ" dirty="0"/>
              <a:t>Třetí kapitola</a:t>
            </a:r>
          </a:p>
          <a:p>
            <a:pPr lvl="0"/>
            <a:r>
              <a:rPr lang="cs-CZ" dirty="0"/>
              <a:t>Čtvrtá kapitola</a:t>
            </a:r>
          </a:p>
          <a:p>
            <a:pPr lvl="0"/>
            <a:r>
              <a:rPr lang="cs-CZ" dirty="0"/>
              <a:t>Pátá kapitola</a:t>
            </a:r>
          </a:p>
          <a:p>
            <a:pPr lvl="0"/>
            <a:r>
              <a:rPr lang="cs-CZ" dirty="0"/>
              <a:t>Šestá kapitola</a:t>
            </a:r>
          </a:p>
        </p:txBody>
      </p:sp>
      <p:pic>
        <p:nvPicPr>
          <p:cNvPr id="16" name="Obrázek 15">
            <a:extLst>
              <a:ext uri="{FF2B5EF4-FFF2-40B4-BE49-F238E27FC236}">
                <a16:creationId xmlns:a16="http://schemas.microsoft.com/office/drawing/2014/main" id="{7F8E26DB-A751-144B-9C65-17C05B2DC507}"/>
              </a:ext>
            </a:extLst>
          </p:cNvPr>
          <p:cNvPicPr>
            <a:picLocks noChangeAspect="1"/>
          </p:cNvPicPr>
          <p:nvPr userDrawn="1"/>
        </p:nvPicPr>
        <p:blipFill rotWithShape="1">
          <a:blip r:embed="rId2"/>
          <a:srcRect r="68690" b="5371"/>
          <a:stretch/>
        </p:blipFill>
        <p:spPr>
          <a:xfrm>
            <a:off x="10033414" y="368300"/>
            <a:ext cx="2145887" cy="6489699"/>
          </a:xfrm>
          <a:prstGeom prst="rect">
            <a:avLst/>
          </a:prstGeom>
        </p:spPr>
      </p:pic>
    </p:spTree>
    <p:extLst>
      <p:ext uri="{BB962C8B-B14F-4D97-AF65-F5344CB8AC3E}">
        <p14:creationId xmlns:p14="http://schemas.microsoft.com/office/powerpoint/2010/main" val="187905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ázev kapitoly_1">
    <p:spTree>
      <p:nvGrpSpPr>
        <p:cNvPr id="1" name=""/>
        <p:cNvGrpSpPr/>
        <p:nvPr/>
      </p:nvGrpSpPr>
      <p:grpSpPr>
        <a:xfrm>
          <a:off x="0" y="0"/>
          <a:ext cx="0" cy="0"/>
          <a:chOff x="0" y="0"/>
          <a:chExt cx="0" cy="0"/>
        </a:xfrm>
      </p:grpSpPr>
      <p:sp>
        <p:nvSpPr>
          <p:cNvPr id="13" name="Zástupný text 13">
            <a:extLst>
              <a:ext uri="{FF2B5EF4-FFF2-40B4-BE49-F238E27FC236}">
                <a16:creationId xmlns:a16="http://schemas.microsoft.com/office/drawing/2014/main" id="{6F653789-1BBC-3D44-83D7-0428E1851CE2}"/>
              </a:ext>
            </a:extLst>
          </p:cNvPr>
          <p:cNvSpPr>
            <a:spLocks noGrp="1"/>
          </p:cNvSpPr>
          <p:nvPr>
            <p:ph type="body" sz="quarter" idx="10" hasCustomPrompt="1"/>
          </p:nvPr>
        </p:nvSpPr>
        <p:spPr>
          <a:xfrm>
            <a:off x="371475" y="1007587"/>
            <a:ext cx="11449050" cy="5482113"/>
          </a:xfrm>
          <a:prstGeom prst="rect">
            <a:avLst/>
          </a:prstGeom>
        </p:spPr>
        <p:txBody>
          <a:bodyPr lIns="0" tIns="0" rIns="0" bIns="0" anchor="ctr"/>
          <a:lstStyle>
            <a:lvl1pPr marL="0" indent="0" algn="ctr">
              <a:lnSpc>
                <a:spcPts val="5400"/>
              </a:lnSpc>
              <a:spcBef>
                <a:spcPts val="0"/>
              </a:spcBef>
              <a:buNone/>
              <a:defRPr sz="4800" b="1" i="0">
                <a:solidFill>
                  <a:schemeClr val="bg1"/>
                </a:solidFill>
                <a:latin typeface="Arial" panose="020B0604020202020204" pitchFamily="34" charset="0"/>
                <a:cs typeface="Arial" panose="020B0604020202020204" pitchFamily="34" charset="0"/>
              </a:defRPr>
            </a:lvl1pPr>
          </a:lstStyle>
          <a:p>
            <a:pPr lvl="0"/>
            <a:r>
              <a:rPr lang="cs-CZ" dirty="0"/>
              <a:t>Název kapitoly</a:t>
            </a:r>
          </a:p>
        </p:txBody>
      </p:sp>
      <p:pic>
        <p:nvPicPr>
          <p:cNvPr id="10" name="Obrázek 9" descr="Obsah obrázku jídlo&#10;&#10;Popis byl vytvořen automaticky">
            <a:extLst>
              <a:ext uri="{FF2B5EF4-FFF2-40B4-BE49-F238E27FC236}">
                <a16:creationId xmlns:a16="http://schemas.microsoft.com/office/drawing/2014/main" id="{C0442C43-E74B-694A-9EFA-5F51D04013C4}"/>
              </a:ext>
            </a:extLst>
          </p:cNvPr>
          <p:cNvPicPr>
            <a:picLocks noChangeAspect="1"/>
          </p:cNvPicPr>
          <p:nvPr userDrawn="1"/>
        </p:nvPicPr>
        <p:blipFill rotWithShape="1">
          <a:blip r:embed="rId2"/>
          <a:srcRect l="80467" t="27844"/>
          <a:stretch/>
        </p:blipFill>
        <p:spPr>
          <a:xfrm rot="10800000">
            <a:off x="10530866" y="1909528"/>
            <a:ext cx="1661134" cy="4948472"/>
          </a:xfrm>
          <a:prstGeom prst="rect">
            <a:avLst/>
          </a:prstGeom>
        </p:spPr>
      </p:pic>
      <p:pic>
        <p:nvPicPr>
          <p:cNvPr id="11" name="Obrázek 10" descr="Obsah obrázku jídlo&#10;&#10;Popis byl vytvořen automaticky">
            <a:extLst>
              <a:ext uri="{FF2B5EF4-FFF2-40B4-BE49-F238E27FC236}">
                <a16:creationId xmlns:a16="http://schemas.microsoft.com/office/drawing/2014/main" id="{277A7DB3-95F1-E344-8AE7-AA6613ECC5EB}"/>
              </a:ext>
            </a:extLst>
          </p:cNvPr>
          <p:cNvPicPr>
            <a:picLocks noChangeAspect="1"/>
          </p:cNvPicPr>
          <p:nvPr userDrawn="1"/>
        </p:nvPicPr>
        <p:blipFill rotWithShape="1">
          <a:blip r:embed="rId2"/>
          <a:srcRect t="40730" r="87733"/>
          <a:stretch/>
        </p:blipFill>
        <p:spPr>
          <a:xfrm rot="10800000">
            <a:off x="-3" y="2786140"/>
            <a:ext cx="1043237" cy="4064783"/>
          </a:xfrm>
          <a:prstGeom prst="rect">
            <a:avLst/>
          </a:prstGeom>
        </p:spPr>
      </p:pic>
    </p:spTree>
    <p:extLst>
      <p:ext uri="{BB962C8B-B14F-4D97-AF65-F5344CB8AC3E}">
        <p14:creationId xmlns:p14="http://schemas.microsoft.com/office/powerpoint/2010/main" val="158770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_2">
    <p:spTree>
      <p:nvGrpSpPr>
        <p:cNvPr id="1" name=""/>
        <p:cNvGrpSpPr/>
        <p:nvPr/>
      </p:nvGrpSpPr>
      <p:grpSpPr>
        <a:xfrm>
          <a:off x="0" y="0"/>
          <a:ext cx="0" cy="0"/>
          <a:chOff x="0" y="0"/>
          <a:chExt cx="0" cy="0"/>
        </a:xfrm>
      </p:grpSpPr>
      <p:sp>
        <p:nvSpPr>
          <p:cNvPr id="11" name="Zástupný text 7">
            <a:extLst>
              <a:ext uri="{FF2B5EF4-FFF2-40B4-BE49-F238E27FC236}">
                <a16:creationId xmlns:a16="http://schemas.microsoft.com/office/drawing/2014/main" id="{D28BEBD6-EB07-D743-BF50-01DBC337A6E8}"/>
              </a:ext>
            </a:extLst>
          </p:cNvPr>
          <p:cNvSpPr>
            <a:spLocks noGrp="1"/>
          </p:cNvSpPr>
          <p:nvPr>
            <p:ph type="body" sz="quarter" idx="10" hasCustomPrompt="1"/>
          </p:nvPr>
        </p:nvSpPr>
        <p:spPr>
          <a:xfrm>
            <a:off x="384175" y="939046"/>
            <a:ext cx="11807825" cy="458774"/>
          </a:xfrm>
          <a:prstGeom prst="rect">
            <a:avLst/>
          </a:prstGeom>
        </p:spPr>
        <p:txBody>
          <a:bodyPr lIns="0" tIns="0" rIns="0" bIns="0"/>
          <a:lstStyle>
            <a:lvl1pPr marL="0" indent="0">
              <a:buNone/>
              <a:defRPr sz="3600" b="1" i="0">
                <a:solidFill>
                  <a:schemeClr val="tx2"/>
                </a:solidFill>
                <a:latin typeface="+mj-lt"/>
                <a:cs typeface="Arial" panose="020B0604020202020204" pitchFamily="34" charset="0"/>
              </a:defRPr>
            </a:lvl1pPr>
          </a:lstStyle>
          <a:p>
            <a:pPr lvl="0"/>
            <a:r>
              <a:rPr lang="cs-CZ" dirty="0"/>
              <a:t>Obsah prezentace</a:t>
            </a:r>
          </a:p>
        </p:txBody>
      </p:sp>
      <p:sp>
        <p:nvSpPr>
          <p:cNvPr id="12" name="Zástupný text 7">
            <a:extLst>
              <a:ext uri="{FF2B5EF4-FFF2-40B4-BE49-F238E27FC236}">
                <a16:creationId xmlns:a16="http://schemas.microsoft.com/office/drawing/2014/main" id="{FACDE7A9-2EB1-C94D-8806-A5A693D21682}"/>
              </a:ext>
            </a:extLst>
          </p:cNvPr>
          <p:cNvSpPr>
            <a:spLocks noGrp="1"/>
          </p:cNvSpPr>
          <p:nvPr>
            <p:ph type="body" sz="quarter" idx="11" hasCustomPrompt="1"/>
          </p:nvPr>
        </p:nvSpPr>
        <p:spPr>
          <a:xfrm>
            <a:off x="384176" y="1758182"/>
            <a:ext cx="11436350" cy="4731518"/>
          </a:xfrm>
          <a:prstGeom prst="rect">
            <a:avLst/>
          </a:prstGeom>
        </p:spPr>
        <p:txBody>
          <a:bodyPr lIns="0" tIns="0" rIns="0" bIns="0"/>
          <a:lstStyle>
            <a:lvl1pPr marL="342900" indent="-342900">
              <a:lnSpc>
                <a:spcPts val="2500"/>
              </a:lnSpc>
              <a:buFont typeface="Arial" panose="020B0604020202020204" pitchFamily="34" charset="0"/>
              <a:buChar char="•"/>
              <a:defRPr sz="2400" b="0" i="0">
                <a:solidFill>
                  <a:schemeClr val="tx1"/>
                </a:solidFill>
                <a:latin typeface="+mn-lt"/>
                <a:cs typeface="Arial" panose="020B0604020202020204" pitchFamily="34" charset="0"/>
              </a:defRPr>
            </a:lvl1pPr>
          </a:lstStyle>
          <a:p>
            <a:pPr lvl="0"/>
            <a:r>
              <a:rPr lang="cs-CZ" dirty="0"/>
              <a:t>První kapitola</a:t>
            </a:r>
          </a:p>
          <a:p>
            <a:pPr lvl="0"/>
            <a:r>
              <a:rPr lang="cs-CZ" dirty="0"/>
              <a:t>Druhá kapitola</a:t>
            </a:r>
          </a:p>
          <a:p>
            <a:pPr lvl="0"/>
            <a:r>
              <a:rPr lang="cs-CZ" dirty="0"/>
              <a:t>Třetí kapitola</a:t>
            </a:r>
          </a:p>
          <a:p>
            <a:pPr lvl="0"/>
            <a:r>
              <a:rPr lang="cs-CZ" dirty="0"/>
              <a:t>Čtvrtá kapitola</a:t>
            </a:r>
          </a:p>
          <a:p>
            <a:pPr lvl="0"/>
            <a:r>
              <a:rPr lang="cs-CZ" dirty="0"/>
              <a:t>Pátá kapitola</a:t>
            </a:r>
          </a:p>
          <a:p>
            <a:pPr lvl="0"/>
            <a:r>
              <a:rPr lang="cs-CZ" dirty="0"/>
              <a:t>Šestá kapitola</a:t>
            </a:r>
          </a:p>
        </p:txBody>
      </p:sp>
      <p:sp>
        <p:nvSpPr>
          <p:cNvPr id="2" name="Obdélník 1">
            <a:extLst>
              <a:ext uri="{FF2B5EF4-FFF2-40B4-BE49-F238E27FC236}">
                <a16:creationId xmlns:a16="http://schemas.microsoft.com/office/drawing/2014/main" id="{5677C97E-0B9F-6B4D-9C98-D1CF1B4F981E}"/>
              </a:ext>
            </a:extLst>
          </p:cNvPr>
          <p:cNvSpPr/>
          <p:nvPr userDrawn="1"/>
        </p:nvSpPr>
        <p:spPr>
          <a:xfrm>
            <a:off x="9568885" y="788709"/>
            <a:ext cx="2623115" cy="6069292"/>
          </a:xfrm>
          <a:prstGeom prst="rect">
            <a:avLst/>
          </a:prstGeom>
          <a:blipFill dpi="0" rotWithShape="1">
            <a:blip r:embed="rId2"/>
            <a:srcRect/>
            <a:stretch>
              <a:fillRect l="2" t="1" r="-216766" b="-180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7239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ázev kapitoly_2">
    <p:spTree>
      <p:nvGrpSpPr>
        <p:cNvPr id="1" name=""/>
        <p:cNvGrpSpPr/>
        <p:nvPr/>
      </p:nvGrpSpPr>
      <p:grpSpPr>
        <a:xfrm>
          <a:off x="0" y="0"/>
          <a:ext cx="0" cy="0"/>
          <a:chOff x="0" y="0"/>
          <a:chExt cx="0" cy="0"/>
        </a:xfrm>
      </p:grpSpPr>
      <p:sp>
        <p:nvSpPr>
          <p:cNvPr id="10" name="Zástupný text 13">
            <a:extLst>
              <a:ext uri="{FF2B5EF4-FFF2-40B4-BE49-F238E27FC236}">
                <a16:creationId xmlns:a16="http://schemas.microsoft.com/office/drawing/2014/main" id="{6BE3475D-8F0C-B34F-A9FD-3413772CF65D}"/>
              </a:ext>
            </a:extLst>
          </p:cNvPr>
          <p:cNvSpPr>
            <a:spLocks noGrp="1"/>
          </p:cNvSpPr>
          <p:nvPr>
            <p:ph type="body" sz="quarter" idx="10" hasCustomPrompt="1"/>
          </p:nvPr>
        </p:nvSpPr>
        <p:spPr>
          <a:xfrm>
            <a:off x="371475" y="1019237"/>
            <a:ext cx="11449050" cy="5470464"/>
          </a:xfrm>
          <a:prstGeom prst="rect">
            <a:avLst/>
          </a:prstGeom>
        </p:spPr>
        <p:txBody>
          <a:bodyPr lIns="0" tIns="0" rIns="0" bIns="0" anchor="ctr"/>
          <a:lstStyle>
            <a:lvl1pPr marL="0" indent="0" algn="ctr">
              <a:lnSpc>
                <a:spcPts val="5400"/>
              </a:lnSpc>
              <a:spcBef>
                <a:spcPts val="0"/>
              </a:spcBef>
              <a:buNone/>
              <a:defRPr sz="4800" b="1" i="0">
                <a:solidFill>
                  <a:schemeClr val="tx2"/>
                </a:solidFill>
                <a:latin typeface="+mj-lt"/>
                <a:cs typeface="Arial" panose="020B0604020202020204" pitchFamily="34" charset="0"/>
              </a:defRPr>
            </a:lvl1pPr>
          </a:lstStyle>
          <a:p>
            <a:pPr lvl="0"/>
            <a:r>
              <a:rPr lang="cs-CZ" dirty="0"/>
              <a:t>Název kapitoly</a:t>
            </a:r>
          </a:p>
        </p:txBody>
      </p:sp>
      <p:pic>
        <p:nvPicPr>
          <p:cNvPr id="7" name="Obrázek 6">
            <a:extLst>
              <a:ext uri="{FF2B5EF4-FFF2-40B4-BE49-F238E27FC236}">
                <a16:creationId xmlns:a16="http://schemas.microsoft.com/office/drawing/2014/main" id="{47B42B70-AB67-0D40-9DAF-FD616D19DCAB}"/>
              </a:ext>
            </a:extLst>
          </p:cNvPr>
          <p:cNvPicPr>
            <a:picLocks noChangeAspect="1"/>
          </p:cNvPicPr>
          <p:nvPr userDrawn="1"/>
        </p:nvPicPr>
        <p:blipFill rotWithShape="1">
          <a:blip r:embed="rId2"/>
          <a:srcRect r="60457" b="60551"/>
          <a:stretch/>
        </p:blipFill>
        <p:spPr>
          <a:xfrm>
            <a:off x="9478527" y="4152569"/>
            <a:ext cx="2713474" cy="2705431"/>
          </a:xfrm>
          <a:prstGeom prst="rect">
            <a:avLst/>
          </a:prstGeom>
        </p:spPr>
      </p:pic>
    </p:spTree>
    <p:extLst>
      <p:ext uri="{BB962C8B-B14F-4D97-AF65-F5344CB8AC3E}">
        <p14:creationId xmlns:p14="http://schemas.microsoft.com/office/powerpoint/2010/main" val="269104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36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3" name="Zástupný text 7">
            <a:extLst>
              <a:ext uri="{FF2B5EF4-FFF2-40B4-BE49-F238E27FC236}">
                <a16:creationId xmlns:a16="http://schemas.microsoft.com/office/drawing/2014/main" id="{B5AFE876-CCC3-F240-89F5-68457ACC0F80}"/>
              </a:ext>
            </a:extLst>
          </p:cNvPr>
          <p:cNvSpPr>
            <a:spLocks noGrp="1"/>
          </p:cNvSpPr>
          <p:nvPr>
            <p:ph type="body" sz="quarter" idx="10" hasCustomPrompt="1"/>
          </p:nvPr>
        </p:nvSpPr>
        <p:spPr>
          <a:xfrm>
            <a:off x="371476" y="945234"/>
            <a:ext cx="11449050" cy="458774"/>
          </a:xfrm>
          <a:prstGeom prst="rect">
            <a:avLst/>
          </a:prstGeom>
        </p:spPr>
        <p:txBody>
          <a:bodyPr lIns="0" tIns="0" rIns="0" bIns="0"/>
          <a:lstStyle>
            <a:lvl1pPr marL="0" indent="0">
              <a:buNone/>
              <a:defRPr sz="3600" b="1" i="0">
                <a:solidFill>
                  <a:schemeClr val="tx1"/>
                </a:solidFill>
                <a:latin typeface="Arial" panose="020B0604020202020204" pitchFamily="34" charset="0"/>
                <a:cs typeface="Arial" panose="020B0604020202020204" pitchFamily="34" charset="0"/>
              </a:defRPr>
            </a:lvl1pPr>
          </a:lstStyle>
          <a:p>
            <a:pPr lvl="0"/>
            <a:r>
              <a:rPr lang="cs-CZ" dirty="0"/>
              <a:t>Nadpis </a:t>
            </a:r>
            <a:r>
              <a:rPr lang="cs-CZ" dirty="0" err="1"/>
              <a:t>slidu</a:t>
            </a:r>
            <a:endParaRPr lang="cs-CZ" dirty="0"/>
          </a:p>
        </p:txBody>
      </p:sp>
    </p:spTree>
    <p:extLst>
      <p:ext uri="{BB962C8B-B14F-4D97-AF65-F5344CB8AC3E}">
        <p14:creationId xmlns:p14="http://schemas.microsoft.com/office/powerpoint/2010/main" val="75746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4.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31656"/>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234" userDrawn="1">
          <p15:clr>
            <a:srgbClr val="F26B43"/>
          </p15:clr>
        </p15:guide>
        <p15:guide id="14" pos="7446" userDrawn="1">
          <p15:clr>
            <a:srgbClr val="F26B43"/>
          </p15:clr>
        </p15:guide>
        <p15:guide id="15" orient="horz" pos="232" userDrawn="1">
          <p15:clr>
            <a:srgbClr val="F26B43"/>
          </p15:clr>
        </p15:guide>
        <p15:guide id="16" orient="horz" pos="4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FA2AF0DD-CE8A-DF4B-AD30-C0EE1BC9D624}"/>
              </a:ext>
            </a:extLst>
          </p:cNvPr>
          <p:cNvSpPr/>
          <p:nvPr userDrawn="1"/>
        </p:nvSpPr>
        <p:spPr>
          <a:xfrm>
            <a:off x="0" y="1"/>
            <a:ext cx="12192000" cy="6858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ln>
                <a:noFill/>
              </a:ln>
            </a:endParaRPr>
          </a:p>
        </p:txBody>
      </p:sp>
      <p:pic>
        <p:nvPicPr>
          <p:cNvPr id="8" name="Obrázek 7" descr="Obsah obrázku kreslení&#10;&#10;Popis byl vytvořen automaticky">
            <a:extLst>
              <a:ext uri="{FF2B5EF4-FFF2-40B4-BE49-F238E27FC236}">
                <a16:creationId xmlns:a16="http://schemas.microsoft.com/office/drawing/2014/main" id="{4957CC45-FDA4-884F-84D2-17536A59B731}"/>
              </a:ext>
            </a:extLst>
          </p:cNvPr>
          <p:cNvPicPr>
            <a:picLocks noChangeAspect="1"/>
          </p:cNvPicPr>
          <p:nvPr userDrawn="1"/>
        </p:nvPicPr>
        <p:blipFill>
          <a:blip r:embed="rId4"/>
          <a:stretch>
            <a:fillRect/>
          </a:stretch>
        </p:blipFill>
        <p:spPr>
          <a:xfrm>
            <a:off x="371475" y="368300"/>
            <a:ext cx="275013" cy="278063"/>
          </a:xfrm>
          <a:prstGeom prst="rect">
            <a:avLst/>
          </a:prstGeom>
        </p:spPr>
      </p:pic>
    </p:spTree>
    <p:extLst>
      <p:ext uri="{BB962C8B-B14F-4D97-AF65-F5344CB8AC3E}">
        <p14:creationId xmlns:p14="http://schemas.microsoft.com/office/powerpoint/2010/main" val="3821152942"/>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32" userDrawn="1">
          <p15:clr>
            <a:srgbClr val="F26B43"/>
          </p15:clr>
        </p15:guide>
        <p15:guide id="14" orient="horz" pos="4088" userDrawn="1">
          <p15:clr>
            <a:srgbClr val="F26B43"/>
          </p15:clr>
        </p15:guide>
        <p15:guide id="15" pos="234" userDrawn="1">
          <p15:clr>
            <a:srgbClr val="F26B43"/>
          </p15:clr>
        </p15:guide>
        <p15:guide id="16" pos="744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Obrázek 10" descr="Obsah obrázku kreslení&#10;&#10;Popis byl vytvořen automaticky">
            <a:extLst>
              <a:ext uri="{FF2B5EF4-FFF2-40B4-BE49-F238E27FC236}">
                <a16:creationId xmlns:a16="http://schemas.microsoft.com/office/drawing/2014/main" id="{7550A134-BB5B-C344-B8A7-BE127B0F9B29}"/>
              </a:ext>
            </a:extLst>
          </p:cNvPr>
          <p:cNvPicPr>
            <a:picLocks noChangeAspect="1"/>
          </p:cNvPicPr>
          <p:nvPr userDrawn="1"/>
        </p:nvPicPr>
        <p:blipFill>
          <a:blip r:embed="rId4"/>
          <a:stretch>
            <a:fillRect/>
          </a:stretch>
        </p:blipFill>
        <p:spPr>
          <a:xfrm>
            <a:off x="371476" y="368301"/>
            <a:ext cx="275012" cy="278062"/>
          </a:xfrm>
          <a:prstGeom prst="rect">
            <a:avLst/>
          </a:prstGeom>
        </p:spPr>
      </p:pic>
    </p:spTree>
    <p:extLst>
      <p:ext uri="{BB962C8B-B14F-4D97-AF65-F5344CB8AC3E}">
        <p14:creationId xmlns:p14="http://schemas.microsoft.com/office/powerpoint/2010/main" val="2076800700"/>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32" userDrawn="1">
          <p15:clr>
            <a:srgbClr val="F26B43"/>
          </p15:clr>
        </p15:guide>
        <p15:guide id="14" orient="horz" pos="4088" userDrawn="1">
          <p15:clr>
            <a:srgbClr val="F26B43"/>
          </p15:clr>
        </p15:guide>
        <p15:guide id="15" pos="234" userDrawn="1">
          <p15:clr>
            <a:srgbClr val="F26B43"/>
          </p15:clr>
        </p15:guide>
        <p15:guide id="16" pos="744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Obrázek 6" descr="Obsah obrázku kreslení&#10;&#10;Popis byl vytvořen automaticky">
            <a:extLst>
              <a:ext uri="{FF2B5EF4-FFF2-40B4-BE49-F238E27FC236}">
                <a16:creationId xmlns:a16="http://schemas.microsoft.com/office/drawing/2014/main" id="{E6CC66F5-868B-F94F-890A-6489D6EACB5F}"/>
              </a:ext>
            </a:extLst>
          </p:cNvPr>
          <p:cNvPicPr>
            <a:picLocks noChangeAspect="1"/>
          </p:cNvPicPr>
          <p:nvPr userDrawn="1"/>
        </p:nvPicPr>
        <p:blipFill>
          <a:blip r:embed="rId12"/>
          <a:stretch>
            <a:fillRect/>
          </a:stretch>
        </p:blipFill>
        <p:spPr>
          <a:xfrm>
            <a:off x="371476" y="368301"/>
            <a:ext cx="275012" cy="278062"/>
          </a:xfrm>
          <a:prstGeom prst="rect">
            <a:avLst/>
          </a:prstGeom>
        </p:spPr>
      </p:pic>
    </p:spTree>
    <p:extLst>
      <p:ext uri="{BB962C8B-B14F-4D97-AF65-F5344CB8AC3E}">
        <p14:creationId xmlns:p14="http://schemas.microsoft.com/office/powerpoint/2010/main" val="1108635514"/>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63" r:id="rId3"/>
    <p:sldLayoutId id="2147483660" r:id="rId4"/>
    <p:sldLayoutId id="2147483686" r:id="rId5"/>
    <p:sldLayoutId id="2147483659" r:id="rId6"/>
    <p:sldLayoutId id="2147483687" r:id="rId7"/>
    <p:sldLayoutId id="2147483690" r:id="rId8"/>
    <p:sldLayoutId id="2147483661"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640" userDrawn="1">
          <p15:clr>
            <a:srgbClr val="F26B43"/>
          </p15:clr>
        </p15:guide>
        <p15:guide id="13" pos="234" userDrawn="1">
          <p15:clr>
            <a:srgbClr val="F26B43"/>
          </p15:clr>
        </p15:guide>
        <p15:guide id="14" pos="7446" userDrawn="1">
          <p15:clr>
            <a:srgbClr val="F26B43"/>
          </p15:clr>
        </p15:guide>
        <p15:guide id="16" orient="horz" pos="40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901124"/>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0" userDrawn="1">
          <p15:clr>
            <a:srgbClr val="F26B43"/>
          </p15:clr>
        </p15:guide>
        <p15:guide id="2" pos="5110" userDrawn="1">
          <p15:clr>
            <a:srgbClr val="F26B43"/>
          </p15:clr>
        </p15:guide>
        <p15:guide id="3" orient="horz" pos="1434" userDrawn="1">
          <p15:clr>
            <a:srgbClr val="F26B43"/>
          </p15:clr>
        </p15:guide>
        <p15:guide id="4" orient="horz" pos="2886" userDrawn="1">
          <p15:clr>
            <a:srgbClr val="F26B43"/>
          </p15:clr>
        </p15:guide>
        <p15:guide id="5" pos="2457" userDrawn="1">
          <p15:clr>
            <a:srgbClr val="F26B43"/>
          </p15:clr>
        </p15:guide>
        <p15:guide id="6" pos="2683" userDrawn="1">
          <p15:clr>
            <a:srgbClr val="F26B43"/>
          </p15:clr>
        </p15:guide>
        <p15:guide id="7" pos="4997" userDrawn="1">
          <p15:clr>
            <a:srgbClr val="F26B43"/>
          </p15:clr>
        </p15:guide>
        <p15:guide id="8" pos="5223" userDrawn="1">
          <p15:clr>
            <a:srgbClr val="F26B43"/>
          </p15:clr>
        </p15:guide>
        <p15:guide id="9" orient="horz" pos="1321" userDrawn="1">
          <p15:clr>
            <a:srgbClr val="F26B43"/>
          </p15:clr>
        </p15:guide>
        <p15:guide id="10" orient="horz" pos="1548" userDrawn="1">
          <p15:clr>
            <a:srgbClr val="F26B43"/>
          </p15:clr>
        </p15:guide>
        <p15:guide id="11" orient="horz" pos="2772" userDrawn="1">
          <p15:clr>
            <a:srgbClr val="F26B43"/>
          </p15:clr>
        </p15:guide>
        <p15:guide id="12" orient="horz" pos="2999" userDrawn="1">
          <p15:clr>
            <a:srgbClr val="F26B43"/>
          </p15:clr>
        </p15:guide>
        <p15:guide id="13" orient="horz" pos="4088" userDrawn="1">
          <p15:clr>
            <a:srgbClr val="F26B43"/>
          </p15:clr>
        </p15:guide>
        <p15:guide id="14" orient="horz" pos="232" userDrawn="1">
          <p15:clr>
            <a:srgbClr val="F26B43"/>
          </p15:clr>
        </p15:guide>
        <p15:guide id="15" pos="234" userDrawn="1">
          <p15:clr>
            <a:srgbClr val="F26B43"/>
          </p15:clr>
        </p15:guide>
        <p15:guide id="16" pos="74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ck-online.cz/bo/document-view.seam?documentId=onrf6mrqge3f6mjtgq&amp;refSource=text" TargetMode="External"/><Relationship Id="rId2" Type="http://schemas.openxmlformats.org/officeDocument/2006/relationships/hyperlink" Target="https://www.beck-online.cz/bo/document-view.seam?documentId=mv2tgxzsgaytix3mgaydena&amp;refSource=tex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r>
              <a:rPr lang="cs-CZ" sz="2000" dirty="0"/>
              <a:t>VEŘEJNÉ ZAKÁZKY VE ZDRAVOTNICTVÍ 19. – 20. 9. 2023</a:t>
            </a:r>
          </a:p>
        </p:txBody>
      </p:sp>
      <p:sp>
        <p:nvSpPr>
          <p:cNvPr id="3" name="Zástupný symbol pro text 2"/>
          <p:cNvSpPr>
            <a:spLocks noGrp="1"/>
          </p:cNvSpPr>
          <p:nvPr>
            <p:ph type="body" sz="quarter" idx="11"/>
          </p:nvPr>
        </p:nvSpPr>
        <p:spPr/>
        <p:txBody>
          <a:bodyPr/>
          <a:lstStyle/>
          <a:p>
            <a:pPr>
              <a:lnSpc>
                <a:spcPct val="100000"/>
              </a:lnSpc>
            </a:pPr>
            <a:r>
              <a:rPr lang="cs-CZ" sz="4000" b="1" dirty="0"/>
              <a:t>Veřejné zakázky na části – propojené hodnocení nabídek</a:t>
            </a:r>
          </a:p>
          <a:p>
            <a:endParaRPr lang="cs-CZ" dirty="0"/>
          </a:p>
          <a:p>
            <a:endParaRPr lang="cs-CZ" dirty="0"/>
          </a:p>
          <a:p>
            <a:endParaRPr lang="cs-CZ" dirty="0"/>
          </a:p>
        </p:txBody>
      </p:sp>
      <p:sp>
        <p:nvSpPr>
          <p:cNvPr id="4" name="Zástupný symbol pro text 3"/>
          <p:cNvSpPr>
            <a:spLocks noGrp="1"/>
          </p:cNvSpPr>
          <p:nvPr>
            <p:ph type="body" sz="quarter" idx="12"/>
          </p:nvPr>
        </p:nvSpPr>
        <p:spPr/>
        <p:txBody>
          <a:bodyPr/>
          <a:lstStyle/>
          <a:p>
            <a:r>
              <a:rPr lang="cs-CZ" sz="2000" dirty="0"/>
              <a:t>Martin Hájíček</a:t>
            </a:r>
          </a:p>
        </p:txBody>
      </p:sp>
    </p:spTree>
    <p:extLst>
      <p:ext uri="{BB962C8B-B14F-4D97-AF65-F5344CB8AC3E}">
        <p14:creationId xmlns:p14="http://schemas.microsoft.com/office/powerpoint/2010/main" val="239831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71475" y="1169712"/>
            <a:ext cx="11449050" cy="1061029"/>
          </a:xfrm>
        </p:spPr>
        <p:txBody>
          <a:bodyPr/>
          <a:lstStyle/>
          <a:p>
            <a:pPr algn="just">
              <a:lnSpc>
                <a:spcPct val="100000"/>
              </a:lnSpc>
            </a:pPr>
            <a:r>
              <a:rPr lang="cs-CZ" sz="3200" dirty="0"/>
              <a:t>Problematická situace – analogie s běžným nákupem – s rozdělením na části a s 15% zvýhodněním dodavatelů s nabídkou ke všem částem (pro účely hodnocení) – jde to?!</a:t>
            </a:r>
          </a:p>
          <a:p>
            <a:pPr>
              <a:lnSpc>
                <a:spcPct val="100000"/>
              </a:lnSpc>
            </a:pPr>
            <a:endParaRPr lang="cs-CZ" sz="4000" dirty="0"/>
          </a:p>
        </p:txBody>
      </p:sp>
      <p:sp>
        <p:nvSpPr>
          <p:cNvPr id="8" name="TextovéPole 7">
            <a:extLst>
              <a:ext uri="{FF2B5EF4-FFF2-40B4-BE49-F238E27FC236}">
                <a16:creationId xmlns:a16="http://schemas.microsoft.com/office/drawing/2014/main" id="{74312EA3-D455-7E4A-C912-493A2785EE36}"/>
              </a:ext>
            </a:extLst>
          </p:cNvPr>
          <p:cNvSpPr txBox="1"/>
          <p:nvPr/>
        </p:nvSpPr>
        <p:spPr>
          <a:xfrm>
            <a:off x="371475" y="2430684"/>
            <a:ext cx="11365254" cy="4401205"/>
          </a:xfrm>
          <a:prstGeom prst="rect">
            <a:avLst/>
          </a:prstGeom>
          <a:noFill/>
        </p:spPr>
        <p:txBody>
          <a:bodyPr wrap="square" rtlCol="0">
            <a:spAutoFit/>
          </a:bodyPr>
          <a:lstStyle/>
          <a:p>
            <a:pPr fontAlgn="ctr">
              <a:spcBef>
                <a:spcPts val="600"/>
              </a:spcBef>
            </a:pPr>
            <a:r>
              <a:rPr lang="cs-CZ" sz="800" b="1" kern="0" dirty="0">
                <a:solidFill>
                  <a:srgbClr val="000000"/>
                </a:solidFill>
                <a:effectLst/>
                <a:latin typeface="+mj-lt"/>
                <a:ea typeface="Times New Roman" panose="02020603050405020304" pitchFamily="18" charset="0"/>
                <a:cs typeface="Times New Roman" panose="02020603050405020304" pitchFamily="18" charset="0"/>
              </a:rPr>
              <a:t>Z </a:t>
            </a:r>
            <a:r>
              <a:rPr lang="cs-CZ" sz="800" b="1" kern="0" dirty="0">
                <a:solidFill>
                  <a:srgbClr val="000000"/>
                </a:solidFill>
                <a:latin typeface="+mj-lt"/>
                <a:ea typeface="Times New Roman" panose="02020603050405020304" pitchFamily="18" charset="0"/>
                <a:cs typeface="Times New Roman" panose="02020603050405020304" pitchFamily="18" charset="0"/>
              </a:rPr>
              <a:t>komentářové literatury</a:t>
            </a: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Odstavec 4 komentovaného ustanovení zakotvuje oprávnění zadavatele předem definovat části veřejné zakázky, které si vyhrazuje k případnému zadání jednomu účastníku zadávacího řízení (jednomu dodavateli). Komentovaný odstavec 4 je svým pojetím v oblasti rozdělení veřejné zakázky na části zcela nový a o to víc pro něj platí (z hlediska nutné preciznosti a schopností zadavatele) vše, co bylo popsáno výše. Takové vymezení totiž dopředu musí počítat s různými kombinacemi toho, jak které části veřejné zakázky mohou po fázi hodnocení vypadat, jak bude zadavatel postupovat, pokud třeba některá z dotčených částí bude zrušena nebo na některou z takto vyhrazených částí veřejné zakázky nepodá nabídku stejný dodavatel. Podmínkou postupu dle tohoto ustanovení je, že</a:t>
            </a:r>
            <a:endParaRPr lang="cs-CZ" sz="800" kern="100" dirty="0">
              <a:effectLst/>
              <a:latin typeface="+mj-lt"/>
              <a:ea typeface="Calibri" panose="020F0502020204030204" pitchFamily="34" charset="0"/>
              <a:cs typeface="Times New Roman" panose="02020603050405020304" pitchFamily="18" charset="0"/>
            </a:endParaRP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a) veřejná zakázka je rozdělena na části,</a:t>
            </a:r>
            <a:endParaRPr lang="cs-CZ" sz="800" kern="100" dirty="0">
              <a:effectLst/>
              <a:latin typeface="+mj-lt"/>
              <a:ea typeface="Calibri" panose="020F0502020204030204" pitchFamily="34" charset="0"/>
              <a:cs typeface="Times New Roman" panose="02020603050405020304" pitchFamily="18" charset="0"/>
            </a:endParaRP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b) zadavatel připustil podání nabídky dodavatele na více částí veřejné zakázky, popřípadě na všechny části, a současně neomezil počet částí, které lze zadat jednomu účastníku (zejména že neomezil počet částí „zadatelných“ jednomu účastníku pouze na jednu část; pokud zadavatel v tomto směru nestanoví jinak, platí, že dodavateli může být zadáno i více částí veřejné zakázky),</a:t>
            </a:r>
            <a:endParaRPr lang="cs-CZ" sz="800" kern="100" dirty="0">
              <a:effectLst/>
              <a:latin typeface="+mj-lt"/>
              <a:ea typeface="Calibri" panose="020F0502020204030204" pitchFamily="34" charset="0"/>
              <a:cs typeface="Times New Roman" panose="02020603050405020304" pitchFamily="18" charset="0"/>
            </a:endParaRP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c) výhrada zadavatele učiněná v oznámení o zahájení zadávacího řízení nebo výzvě k podání žádostí o účast (zřejmě i zde platí, že jde z podstaty věci o výzvu k podání žádostí o účast dle § 58 odst. 5) v tom směru, že zde budou přesně definovány části, které lze zadat jednomu dodavateli, který podal nabídku na více částí veřejné zakázky,</a:t>
            </a:r>
            <a:endParaRPr lang="cs-CZ" sz="800" kern="100" dirty="0">
              <a:effectLst/>
              <a:latin typeface="+mj-lt"/>
              <a:ea typeface="Calibri" panose="020F0502020204030204" pitchFamily="34" charset="0"/>
              <a:cs typeface="Times New Roman" panose="02020603050405020304" pitchFamily="18" charset="0"/>
            </a:endParaRP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d) definice podrobných pravidel uvedených již v oznámení o zahájení zadávacího řízení nebo výzvě k podání žádostí o účast (zřejmě i zde platí, že jde z podstaty věci o výzvu k podání žádostí o účast dle § 58 odst. 5), ze kterých bude zřejmé, za jakých pravidel a na základě jakých principů a postupů může zadavatel zadat více částí veřejné zakázky jednomu účastníku, aniž by tento účastník ve všech těchto částech veřejné zakázky podal nabídku, která by byla z hlediska příslušné části veřejné zakázky ekonomicky nejvýhodnější.</a:t>
            </a:r>
            <a:endParaRPr lang="cs-CZ" sz="800" kern="100" dirty="0">
              <a:effectLst/>
              <a:latin typeface="+mj-lt"/>
              <a:ea typeface="Calibri" panose="020F0502020204030204" pitchFamily="34" charset="0"/>
              <a:cs typeface="Times New Roman" panose="02020603050405020304" pitchFamily="18" charset="0"/>
            </a:endParaRP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 Není vyloučeno, aby v případě uvedeném pod body c) a d) zadavatel definoval i více různých částí veřejné zakázky, které mohou být zadány jednomu účastníku. Například bude-li veřejná zakázka rozdělena na šest částí, může si zadavatel vyhradit zadání veřejné zakázky jednomu účastníku a definovat za tímto účelem zvláštní pravidla ve vztahu k částem (například) 1, 2 a 3 a zvláštní pravidla (například) ve vztahu k částem 5 a 6. V tomto ohledu jde o zásadní průlom a výjimku z obecného pravidla upraveného v § 122 odst. 1 týkajícího se výběru dodavatele, ostatně obdobně jako i v případě odstavce 3 komentovaného ustanovení.</a:t>
            </a:r>
            <a:endParaRPr lang="cs-CZ" sz="800" kern="100" dirty="0">
              <a:effectLst/>
              <a:latin typeface="+mj-lt"/>
              <a:ea typeface="Calibri" panose="020F0502020204030204" pitchFamily="34" charset="0"/>
              <a:cs typeface="Times New Roman" panose="02020603050405020304" pitchFamily="18" charset="0"/>
            </a:endParaRPr>
          </a:p>
          <a:p>
            <a:pPr fontAlgn="ct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Zákon přesně nedefinuje okamžik, ve kterém se zadavatel musí rozhodnout o tom, že více částí veřejné zakázky zadá jednomu účastníku, a to aniž by na všech takových částech byla nabídka takového dodavatele ekonomicky nejvýhodnější, neboli aby se jednalo o vybraného dodavatele. Takový okamžik zpravidla nastane po vyhodnocení příslušných částí veřejné zakázky, nicméně před okamžikem oznámení o výběru dodavatele dle § 123. Rovněž není uvedeno, v jakém okamžiku by měl zadavatel o tomto kroku informovat jednotlivé účastníky. Rovněž musí takové rozhodnutí zadavatele zjevně podléhat možnosti využití opravných prostředků ze strany účastníků, proto je nutné, aby takové rozhodnutí zadavatele bylo náležitě odůvodněno a bylo z něj zřejmé dodržení pravidel, která si zadavatel sám stanovil, popřípadě aby byla účastníkům ve vazbě na takové rozhodnutí dostupná zpráva o hodnocení nabídek, ze které budou všechny tyto skutečnosti patrny. Vyhrazené právo zadavatele a podrobná pravidla pro naplnění výhrady dle komentovaného odstavce 4 však nezavazují zadavatele k tomu, že by toto právo skutečně musel zadavatel využít.</a:t>
            </a:r>
            <a:r>
              <a:rPr lang="cs-CZ" sz="800" u="sng" kern="0" dirty="0">
                <a:solidFill>
                  <a:srgbClr val="CE9F00"/>
                </a:solidFill>
                <a:effectLst/>
                <a:latin typeface="+mj-lt"/>
                <a:ea typeface="Times New Roman" panose="02020603050405020304" pitchFamily="18" charset="0"/>
                <a:cs typeface="Times New Roman" panose="02020603050405020304" pitchFamily="18" charset="0"/>
              </a:rPr>
              <a:t> </a:t>
            </a:r>
            <a:r>
              <a:rPr lang="cs-CZ" sz="800" kern="0" dirty="0">
                <a:solidFill>
                  <a:srgbClr val="000000"/>
                </a:solidFill>
                <a:effectLst/>
                <a:latin typeface="+mj-lt"/>
                <a:ea typeface="Times New Roman" panose="02020603050405020304" pitchFamily="18" charset="0"/>
                <a:cs typeface="Times New Roman" panose="02020603050405020304" pitchFamily="18" charset="0"/>
              </a:rPr>
              <a:t>Současně jej nezavazují ani k tomu, kdy přesně má takové pravidlo zadavatel využít. Z praktického pohledu však taková </a:t>
            </a:r>
            <a:r>
              <a:rPr lang="cs-CZ" sz="800" kern="0" dirty="0" err="1">
                <a:solidFill>
                  <a:srgbClr val="000000"/>
                </a:solidFill>
                <a:effectLst/>
                <a:latin typeface="+mj-lt"/>
                <a:ea typeface="Times New Roman" panose="02020603050405020304" pitchFamily="18" charset="0"/>
                <a:cs typeface="Times New Roman" panose="02020603050405020304" pitchFamily="18" charset="0"/>
              </a:rPr>
              <a:t>alternativnost</a:t>
            </a:r>
            <a:r>
              <a:rPr lang="cs-CZ" sz="800" kern="0" dirty="0">
                <a:solidFill>
                  <a:srgbClr val="000000"/>
                </a:solidFill>
                <a:effectLst/>
                <a:latin typeface="+mj-lt"/>
                <a:ea typeface="Times New Roman" panose="02020603050405020304" pitchFamily="18" charset="0"/>
                <a:cs typeface="Times New Roman" panose="02020603050405020304" pitchFamily="18" charset="0"/>
              </a:rPr>
              <a:t> může přinést celou řadu faktických překážek, spočívajících např. v tom, že v takto vyhrazených částech veřejné zakázky nebudou nabídky vyhodnoceny ve stejném čase (což může mít negativní dopad i např. z hlediska běhu zadávací lhůty dle § 40 a požadavku zadavatele na jistotu dle § 41), nebo že v důsledku následného přezkumného řízení před ÚOHS u některé dotčené části veřejné zakázky bude ze strany ÚOHS identifikováno porušení zákona, které může mít dopad na již zadané části veřejné zakázky jednomu dodavateli nebo i na naplnění pravidel, která si pro takové zadání více částí veřejné zakázky jednomu dodavateli zadavatel předem stanovil. Tím spíše, že pokud by bylo pro zadavatele nejvýhodnější některé části veřejné zakázky zadat totožnému dodavateli, nejvhodnějším způsobem, jak tohoto dosáhnout, je samotné zadání těchto částí v rámci jedné veřejné zakázky (nedělené na části), čímž se zadavatel vyhne většině výše uvedených problematických problémů. Na druhou stranu je nepochybně pozitivní, že je komentovaným ustanovením zadavateli dán zákonný prostor pro to, aby v případě technických, ekonomických či jiných důvodů spojil více částí veřejné zakázky pro účely plnění jedním dodavatelem; to platí navzdory tomu, že využitím tohoto pravidla může být de facto více či méně podryt princip podpory malého a středního podnikání, jehož je mimo jiné i celý § 101 projevem, neboť menší dodavatelé sice budou schopni podat nabídku na jednu část veřejné zakázky, ale současně nemusí být objektivně schopni podat nabídku na části další.</a:t>
            </a:r>
            <a:endParaRPr lang="cs-CZ" sz="800" kern="100" dirty="0">
              <a:effectLst/>
              <a:latin typeface="+mj-lt"/>
              <a:ea typeface="Calibri" panose="020F0502020204030204" pitchFamily="34" charset="0"/>
              <a:cs typeface="Times New Roman" panose="02020603050405020304" pitchFamily="18" charset="0"/>
            </a:endParaRPr>
          </a:p>
          <a:p>
            <a:pPr>
              <a:spcBef>
                <a:spcPts val="600"/>
              </a:spcBef>
            </a:pPr>
            <a:r>
              <a:rPr lang="cs-CZ" sz="800" kern="0" dirty="0">
                <a:solidFill>
                  <a:srgbClr val="000000"/>
                </a:solidFill>
                <a:effectLst/>
                <a:latin typeface="+mj-lt"/>
                <a:ea typeface="Times New Roman" panose="02020603050405020304" pitchFamily="18" charset="0"/>
                <a:cs typeface="Times New Roman" panose="02020603050405020304" pitchFamily="18" charset="0"/>
              </a:rPr>
              <a:t>(ŠEBESTA, Milan, NOVOTNÝ, Petr, MACHUREK, Tomáš, DVOŘÁK, David a kol. § 101 [Rozdělení veřejné zakázky na části]. In: ŠEBESTA, Milan, NOVOTNÝ, Petr, MACHUREK, Tomáš, DVOŘÁK, David a kol. Zákon o zadávání veřejných zakázek. 2. vydání. Praha: C. H. Beck, 2022, s. 790–791.)</a:t>
            </a:r>
            <a:endParaRPr lang="cs-CZ" sz="800" dirty="0">
              <a:latin typeface="+mj-lt"/>
            </a:endParaRPr>
          </a:p>
        </p:txBody>
      </p:sp>
    </p:spTree>
    <p:extLst>
      <p:ext uri="{BB962C8B-B14F-4D97-AF65-F5344CB8AC3E}">
        <p14:creationId xmlns:p14="http://schemas.microsoft.com/office/powerpoint/2010/main" val="411335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71475" y="1169712"/>
            <a:ext cx="11449050" cy="1061029"/>
          </a:xfrm>
        </p:spPr>
        <p:txBody>
          <a:bodyPr/>
          <a:lstStyle/>
          <a:p>
            <a:pPr algn="just">
              <a:lnSpc>
                <a:spcPct val="100000"/>
              </a:lnSpc>
            </a:pPr>
            <a:r>
              <a:rPr lang="cs-CZ" sz="3200" dirty="0"/>
              <a:t>Problematická situace – analogie s běžným nákupem – s rozdělením na části a s 15% zvýhodněním dodavatelů s nabídkou ke všem částem (pro účely hodnocení) – jde to?!</a:t>
            </a:r>
          </a:p>
          <a:p>
            <a:pPr>
              <a:lnSpc>
                <a:spcPct val="100000"/>
              </a:lnSpc>
            </a:pPr>
            <a:endParaRPr lang="cs-CZ" sz="4000" dirty="0"/>
          </a:p>
        </p:txBody>
      </p:sp>
      <p:sp>
        <p:nvSpPr>
          <p:cNvPr id="5" name="TextovéPole 4">
            <a:extLst>
              <a:ext uri="{FF2B5EF4-FFF2-40B4-BE49-F238E27FC236}">
                <a16:creationId xmlns:a16="http://schemas.microsoft.com/office/drawing/2014/main" id="{CE14401E-05A2-C582-04B3-3C6A533D1EDB}"/>
              </a:ext>
            </a:extLst>
          </p:cNvPr>
          <p:cNvSpPr txBox="1"/>
          <p:nvPr/>
        </p:nvSpPr>
        <p:spPr>
          <a:xfrm>
            <a:off x="371475" y="2219166"/>
            <a:ext cx="11307381" cy="4747453"/>
          </a:xfrm>
          <a:prstGeom prst="rect">
            <a:avLst/>
          </a:prstGeom>
          <a:noFill/>
        </p:spPr>
        <p:txBody>
          <a:bodyPr wrap="square" rtlCol="0">
            <a:spAutoFit/>
          </a:bodyPr>
          <a:lstStyle/>
          <a:p>
            <a:pPr algn="just" fontAlgn="ctr">
              <a:spcBef>
                <a:spcPts val="600"/>
              </a:spcBef>
            </a:pPr>
            <a:r>
              <a:rPr lang="cs-CZ" sz="1050" b="1" i="0" dirty="0">
                <a:effectLst/>
                <a:latin typeface="Arial" panose="020B0604020202020204" pitchFamily="34" charset="0"/>
              </a:rPr>
              <a:t>Zadávací směrnice: Čl. 46 </a:t>
            </a:r>
            <a:r>
              <a:rPr lang="cs-CZ" sz="1050" b="1" i="0" u="none"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KlSm</a:t>
            </a:r>
            <a:r>
              <a:rPr lang="cs-CZ" sz="1050" b="1" i="0" dirty="0">
                <a:effectLst/>
                <a:latin typeface="Arial" panose="020B0604020202020204" pitchFamily="34" charset="0"/>
              </a:rPr>
              <a:t>: </a:t>
            </a:r>
            <a:r>
              <a:rPr lang="cs-CZ" sz="1050" b="0" i="1" dirty="0">
                <a:effectLst/>
                <a:latin typeface="Arial" panose="020B0604020202020204" pitchFamily="34" charset="0"/>
              </a:rPr>
              <a:t>a) Veřejní zadavatelé mohou rozhodnout o zadání veřejné zakázky tak, že ji rozdělí na jednotlivé části, a mohou vymezit rozsah a předmět těchto částí.</a:t>
            </a:r>
            <a:endParaRPr lang="cs-CZ" sz="1050" b="0" i="0" dirty="0">
              <a:effectLst/>
              <a:latin typeface="Arial" panose="020B0604020202020204" pitchFamily="34" charset="0"/>
            </a:endParaRPr>
          </a:p>
          <a:p>
            <a:pPr algn="just" fontAlgn="ctr">
              <a:spcBef>
                <a:spcPts val="600"/>
              </a:spcBef>
            </a:pPr>
            <a:r>
              <a:rPr lang="cs-CZ" sz="1050" b="0" i="1" dirty="0">
                <a:effectLst/>
                <a:latin typeface="Arial" panose="020B0604020202020204" pitchFamily="34" charset="0"/>
              </a:rPr>
              <a:t>S výjimkou veřejných zakázek, jejichž rozdělení se stalo povinným na základě odstavce 4 tohoto článku, uvedou veřejní zadavatelé hlavní důvody pro rozhodnutí o zadání veřejné zakázky bez rozdělení na části; toto odůvodnění je součástí zadávací dokumentace nebo samostatné zprávy podle článku 84.</a:t>
            </a:r>
            <a:endParaRPr lang="cs-CZ" sz="1050" b="0" i="0" dirty="0">
              <a:effectLst/>
              <a:latin typeface="Arial" panose="020B0604020202020204" pitchFamily="34" charset="0"/>
            </a:endParaRPr>
          </a:p>
          <a:p>
            <a:pPr algn="just" fontAlgn="ctr">
              <a:spcBef>
                <a:spcPts val="600"/>
              </a:spcBef>
            </a:pPr>
            <a:r>
              <a:rPr lang="cs-CZ" sz="1050" b="0" i="1" dirty="0">
                <a:effectLst/>
                <a:latin typeface="Arial" panose="020B0604020202020204" pitchFamily="34" charset="0"/>
              </a:rPr>
              <a:t>b) Veřejní zadavatelé uvedou v oznámení o zahájení zadávacího řízení nebo ve výzvě k potvrzení zájmu, zda lze nabídky podávat pro jednu, několik nebo všechny části.</a:t>
            </a:r>
            <a:endParaRPr lang="cs-CZ" sz="1050" b="0" i="0" dirty="0">
              <a:effectLst/>
              <a:latin typeface="Arial" panose="020B0604020202020204" pitchFamily="34" charset="0"/>
            </a:endParaRPr>
          </a:p>
          <a:p>
            <a:pPr algn="just" fontAlgn="ctr">
              <a:spcBef>
                <a:spcPts val="600"/>
              </a:spcBef>
            </a:pPr>
            <a:r>
              <a:rPr lang="cs-CZ" sz="1050" b="0" i="1" dirty="0">
                <a:effectLst/>
                <a:latin typeface="Arial" panose="020B0604020202020204" pitchFamily="34" charset="0"/>
              </a:rPr>
              <a:t>Veřejní zadavatelé mohou i v případech, kdy lze nabídky podávat pro několik nebo všechny části, omezit počet částí, které lze zadat jedinému uchazeči, pokud je tento maximální počet částí na uchazeče uveden v oznámení o zahájení zadávacího řízení nebo ve výzvě k potvrzení zájmu. Veřejní zadavatelé uvedou v zadávací dokumentaci objektivní a nediskriminační kritéria či pravidla, jež hodlají uplatnit k určení toho, které části budou zadány, pokud by použití kritérií pro zadání vedlo k tomu, že by jednomu uchazeči byl zadán vyšší než maximální možný počet částí.</a:t>
            </a:r>
            <a:endParaRPr lang="cs-CZ" sz="1050" b="0" i="0" dirty="0">
              <a:effectLst/>
              <a:latin typeface="Arial" panose="020B0604020202020204" pitchFamily="34" charset="0"/>
            </a:endParaRPr>
          </a:p>
          <a:p>
            <a:pPr algn="just" fontAlgn="ctr">
              <a:spcBef>
                <a:spcPts val="600"/>
              </a:spcBef>
            </a:pPr>
            <a:r>
              <a:rPr lang="cs-CZ" sz="1050" b="0" i="1" dirty="0">
                <a:effectLst/>
                <a:latin typeface="Arial" panose="020B0604020202020204" pitchFamily="34" charset="0"/>
              </a:rPr>
              <a:t>c) Členské státy mohou stanovit, že pokud lze jednomu uchazeči zadat více než jednu část, mohou veřejní zadavatelé zadávat veřejné zakázky kombinující několik nebo všechny části, pokud si v oznámení o zahájení zadávacího řízení nebo ve výzvě k potvrzení zájmu tuto možnost vyhradili, a uvést části nebo jejich skupiny, které lze kombinovat.</a:t>
            </a:r>
            <a:endParaRPr lang="cs-CZ" sz="1050" b="0" i="0" dirty="0">
              <a:effectLst/>
              <a:latin typeface="Arial" panose="020B0604020202020204" pitchFamily="34" charset="0"/>
            </a:endParaRPr>
          </a:p>
          <a:p>
            <a:pPr algn="just" fontAlgn="ctr">
              <a:spcBef>
                <a:spcPts val="600"/>
              </a:spcBef>
            </a:pPr>
            <a:r>
              <a:rPr lang="cs-CZ" sz="1050" b="0" i="1" dirty="0">
                <a:effectLst/>
                <a:latin typeface="Arial" panose="020B0604020202020204" pitchFamily="34" charset="0"/>
              </a:rPr>
              <a:t>d) Členské státy mohou provést odst. 1 druhý pododstavec stanovením povinnosti rozdělit veřejné zakázky na jednotlivé části za podmínek stanovených v souladu s jejich vnitrostátním právem a s ohledem na právo Unie. Za těchto okolností se použije také odst. 2 první pododstavec a podle okolností i odstavec 3.</a:t>
            </a:r>
            <a:endParaRPr lang="cs-CZ" sz="1050" b="0" i="0" dirty="0">
              <a:effectLst/>
              <a:latin typeface="Arial" panose="020B0604020202020204" pitchFamily="34" charset="0"/>
            </a:endParaRPr>
          </a:p>
          <a:p>
            <a:pPr algn="just" fontAlgn="ctr">
              <a:spcBef>
                <a:spcPts val="600"/>
              </a:spcBef>
            </a:pPr>
            <a:r>
              <a:rPr lang="cs-CZ" sz="1050" b="1" i="0" dirty="0">
                <a:effectLst/>
                <a:latin typeface="Arial" panose="020B0604020202020204" pitchFamily="34" charset="0"/>
              </a:rPr>
              <a:t>Komentář ke směrnicím: </a:t>
            </a:r>
            <a:r>
              <a:rPr lang="cs-CZ" sz="1050" b="0" i="0" dirty="0">
                <a:effectLst/>
                <a:latin typeface="Arial" panose="020B0604020202020204" pitchFamily="34" charset="0"/>
              </a:rPr>
              <a:t>Pokud se zadavatel rozhodne rozdělit veřejnou zakázku na části, musí v souladu s výše citovaným čl. 46(2) </a:t>
            </a:r>
            <a:r>
              <a:rPr lang="cs-CZ" sz="1050" b="0" i="0" u="none"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KlSm</a:t>
            </a:r>
            <a:r>
              <a:rPr lang="cs-CZ" sz="1050" b="0" i="0" dirty="0">
                <a:effectLst/>
                <a:latin typeface="Arial" panose="020B0604020202020204" pitchFamily="34" charset="0"/>
              </a:rPr>
              <a:t> uvést, na které části bude dodavatel oprávněn podat nabídku. Zadavatel je tak oprávněn limitovat počet částí, na které je podání nabídky jedním dodavatelem možné. Zadavatel je zároveň oprávněn omezit počet částí veřejné zakázky, které je možné zadat jednomu dodavateli, a to v případě, kdy zadavatel dodavateli umožní podání nabídky na více částí veřejné zakázky; jde o promítnutí principu, který má zvýšit podporu malého a středního podnikání. </a:t>
            </a:r>
            <a:r>
              <a:rPr lang="cs-CZ" sz="1050" b="1" i="0" u="sng" dirty="0">
                <a:effectLst/>
                <a:latin typeface="Arial" panose="020B0604020202020204" pitchFamily="34" charset="0"/>
              </a:rPr>
              <a:t>Cílem úpravy </a:t>
            </a:r>
            <a:r>
              <a:rPr lang="cs-CZ" sz="1050" b="1" i="0" u="sng"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KlSm</a:t>
            </a:r>
            <a:r>
              <a:rPr lang="cs-CZ" sz="1050" b="1" i="0" u="sng" dirty="0">
                <a:effectLst/>
                <a:latin typeface="Arial" panose="020B0604020202020204" pitchFamily="34" charset="0"/>
              </a:rPr>
              <a:t> však nemá být „bezhlavá“ podpora malého a středního podnikání na úkor hospodárného vynakládání veřejných prostředků. Taková situace by mohla nastat především v případě, že zadání veřejné zakázky po částech by znamenalo podstatně méně výhodné řešení ve srovnání se zadáním souboru několika nebo všech částí jednomu dodavateli. Čl. 46(3) </a:t>
            </a:r>
            <a:r>
              <a:rPr lang="cs-CZ" sz="1050" b="1" i="0" u="sng"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KlSm</a:t>
            </a:r>
            <a:r>
              <a:rPr lang="cs-CZ" sz="1050" b="1" i="0" u="sng" dirty="0">
                <a:effectLst/>
                <a:latin typeface="Arial" panose="020B0604020202020204" pitchFamily="34" charset="0"/>
              </a:rPr>
              <a:t> proto za tímto účelem stanoví zadavateli možnost provést srovnávací hodnocení nabídek s cílem stanovit, zda nabídky podané konkrétním dodavatelem pro kombinaci jednotlivých částí by jako celek splňovaly hodnoticí kritéria lépe než oddělené zadávání jednotlivých částí. V případě, že zadavatel tuto skutečnost zjistí, měl by mít podle uvedeného článku možnost zadat takovou kombinaci částí veřejné zakázky příslušnému dodavateli. Pravidla pro uvedený postup zadavatele však musí být uvedena v oznámení o zahájení zadávacího řízení</a:t>
            </a:r>
            <a:r>
              <a:rPr lang="cs-CZ" sz="1050" b="0" i="0" dirty="0">
                <a:effectLst/>
                <a:latin typeface="Arial" panose="020B0604020202020204" pitchFamily="34" charset="0"/>
              </a:rPr>
              <a:t> nebo ve výzvě k potvrzení zájmu (dle </a:t>
            </a:r>
            <a:r>
              <a:rPr lang="cs-CZ" sz="105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ZVZ</a:t>
            </a:r>
            <a:r>
              <a:rPr lang="cs-CZ" sz="1050" b="0" i="0" dirty="0">
                <a:effectLst/>
                <a:latin typeface="Arial" panose="020B0604020202020204" pitchFamily="34" charset="0"/>
              </a:rPr>
              <a:t> ve výzvě k podání žádostí o účast podle § 58 odst. 5).</a:t>
            </a:r>
          </a:p>
          <a:p>
            <a:pPr algn="just" fontAlgn="ctr">
              <a:spcBef>
                <a:spcPts val="600"/>
              </a:spcBef>
            </a:pPr>
            <a:r>
              <a:rPr lang="cs-CZ" sz="1050" b="0" i="0" dirty="0">
                <a:effectLst/>
                <a:latin typeface="Arial" panose="020B0604020202020204" pitchFamily="34" charset="0"/>
              </a:rPr>
              <a:t>Požadavek na uveřejnění příslušných informací v oznámení o zahájení zadávacího řízení nebo ve výzvě k podání žádostí o účast koresponduje s pravidly stanovenými v příloze V </a:t>
            </a:r>
            <a:r>
              <a:rPr lang="cs-CZ" sz="1050" b="0" i="0" u="none"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KlSm</a:t>
            </a:r>
            <a:r>
              <a:rPr lang="cs-CZ" sz="1050" b="0" i="0" dirty="0">
                <a:effectLst/>
                <a:latin typeface="Arial" panose="020B0604020202020204" pitchFamily="34" charset="0"/>
              </a:rPr>
              <a:t> – Informace, jež mají být uvedeny v oznámeních.</a:t>
            </a:r>
          </a:p>
          <a:p>
            <a:pPr>
              <a:spcBef>
                <a:spcPts val="600"/>
              </a:spcBef>
            </a:pPr>
            <a:r>
              <a:rPr lang="cs-CZ" sz="1050" b="0" i="0" dirty="0">
                <a:effectLst/>
                <a:latin typeface="Arial" panose="020B0604020202020204" pitchFamily="34" charset="0"/>
              </a:rPr>
              <a:t>(ŠEBESTA, Milan, NOVOTNÝ, Petr, MACHUREK, Tomáš, DVOŘÁK, David a kol. § 101 [Rozdělení veřejné zakázky na části]. In: ŠEBESTA, Milan, NOVOTNÝ, Petr, MACHUREK, Tomáš, DVOŘÁK, David a kol. Zákon o zadávání veřejných zakázek. 2. vydání. Praha: C. H. Beck, 2022, s. 791.)</a:t>
            </a:r>
            <a:endParaRPr lang="cs-CZ" sz="1050" dirty="0">
              <a:latin typeface="+mj-lt"/>
            </a:endParaRPr>
          </a:p>
        </p:txBody>
      </p:sp>
    </p:spTree>
    <p:extLst>
      <p:ext uri="{BB962C8B-B14F-4D97-AF65-F5344CB8AC3E}">
        <p14:creationId xmlns:p14="http://schemas.microsoft.com/office/powerpoint/2010/main" val="55797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r>
              <a:rPr lang="cs-CZ" sz="2800"/>
              <a:t>Vaše případné </a:t>
            </a:r>
            <a:r>
              <a:rPr lang="cs-CZ" sz="2800" dirty="0"/>
              <a:t>dotazy, připomínky či komentáře jsou vítány. Nyní na mikrofon, později na níže uvedených kontaktech.</a:t>
            </a:r>
          </a:p>
        </p:txBody>
      </p:sp>
      <p:sp>
        <p:nvSpPr>
          <p:cNvPr id="3" name="Zástupný symbol pro text 2"/>
          <p:cNvSpPr>
            <a:spLocks noGrp="1"/>
          </p:cNvSpPr>
          <p:nvPr>
            <p:ph type="body" sz="quarter" idx="12"/>
          </p:nvPr>
        </p:nvSpPr>
        <p:spPr/>
        <p:txBody>
          <a:bodyPr/>
          <a:lstStyle/>
          <a:p>
            <a:r>
              <a:rPr lang="cs-CZ" dirty="0"/>
              <a:t>Martin Hájíček</a:t>
            </a:r>
          </a:p>
          <a:p>
            <a:endParaRPr lang="cs-CZ" dirty="0"/>
          </a:p>
        </p:txBody>
      </p:sp>
      <p:sp>
        <p:nvSpPr>
          <p:cNvPr id="4" name="Zástupný symbol pro text 3"/>
          <p:cNvSpPr>
            <a:spLocks noGrp="1"/>
          </p:cNvSpPr>
          <p:nvPr>
            <p:ph type="body" sz="quarter" idx="13"/>
          </p:nvPr>
        </p:nvSpPr>
        <p:spPr/>
        <p:txBody>
          <a:bodyPr/>
          <a:lstStyle/>
          <a:p>
            <a:r>
              <a:rPr lang="cs-CZ" dirty="0"/>
              <a:t>739 314 578</a:t>
            </a:r>
          </a:p>
        </p:txBody>
      </p:sp>
      <p:sp>
        <p:nvSpPr>
          <p:cNvPr id="5" name="Zástupný symbol pro text 4"/>
          <p:cNvSpPr>
            <a:spLocks noGrp="1"/>
          </p:cNvSpPr>
          <p:nvPr>
            <p:ph type="body" sz="quarter" idx="14"/>
          </p:nvPr>
        </p:nvSpPr>
        <p:spPr/>
        <p:txBody>
          <a:bodyPr/>
          <a:lstStyle/>
          <a:p>
            <a:r>
              <a:rPr lang="cs-CZ" dirty="0"/>
              <a:t>MARTIN.HAJICEK@MOU.CZ</a:t>
            </a:r>
          </a:p>
        </p:txBody>
      </p:sp>
    </p:spTree>
    <p:extLst>
      <p:ext uri="{BB962C8B-B14F-4D97-AF65-F5344CB8AC3E}">
        <p14:creationId xmlns:p14="http://schemas.microsoft.com/office/powerpoint/2010/main" val="50627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a:xfrm>
            <a:off x="371475" y="1729409"/>
            <a:ext cx="7348839" cy="4760292"/>
          </a:xfrm>
        </p:spPr>
        <p:txBody>
          <a:bodyPr/>
          <a:lstStyle/>
          <a:p>
            <a:pPr algn="just"/>
            <a:r>
              <a:rPr lang="cs-CZ" b="1" i="0" dirty="0">
                <a:solidFill>
                  <a:srgbClr val="FF8400"/>
                </a:solidFill>
                <a:effectLst/>
                <a:latin typeface="Arial" panose="020B0604020202020204" pitchFamily="34" charset="0"/>
              </a:rPr>
              <a:t>§ 101</a:t>
            </a:r>
          </a:p>
          <a:p>
            <a:pPr algn="l"/>
            <a:r>
              <a:rPr lang="cs-CZ" sz="1800" b="1" i="0" dirty="0">
                <a:solidFill>
                  <a:srgbClr val="08A8F8"/>
                </a:solidFill>
                <a:effectLst/>
                <a:latin typeface="Arial" panose="020B0604020202020204" pitchFamily="34" charset="0"/>
              </a:rPr>
              <a:t>Rozdělení veřejné zakázky na části</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Pokud zadavatel v zadávací dokumentaci rozdělí veřejnou zakázku na části, postupuje zadavatel při výběru dodavatele v každé části odděleně, </a:t>
            </a:r>
            <a:r>
              <a:rPr lang="cs-CZ" b="1" i="0" u="sng" dirty="0">
                <a:solidFill>
                  <a:srgbClr val="000000"/>
                </a:solidFill>
                <a:effectLst/>
                <a:latin typeface="Arial" panose="020B0604020202020204" pitchFamily="34" charset="0"/>
              </a:rPr>
              <a:t>pokud není dále stanoveno jinak</a:t>
            </a:r>
            <a:r>
              <a:rPr lang="cs-CZ" b="0" i="0" dirty="0">
                <a:solidFill>
                  <a:srgbClr val="000000"/>
                </a:solidFill>
                <a:effectLst/>
                <a:latin typeface="Arial" panose="020B0604020202020204" pitchFamily="34" charset="0"/>
              </a:rPr>
              <a:t>.</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Zadavatel v oznámení o zahájení zadávacího řízení nebo ve výzvě k podání žádosti o účast podle § 58 odst. 5 stanoví, zda dodavatel může podat nabídku na jednu, několik nebo na všechny části veřejné zakázky.</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Pokud je připuštěno podání nabídek na více částí, může zadavatel v oznámení o zahájení zadávacího řízení nebo ve výzvě k podání žádosti o účast podle § 58 odst. 5 omezit počet částí, které lze zadat jednomu účastníku zadávacího řízení. V takovém případě zadavatel vymezí pravidla pro výběr částí, které budou zadány účastníku zadávacího řízení, kterému by podle pravidel pro hodnocení jinak mělo být zadáno více částí.</a:t>
            </a:r>
          </a:p>
          <a:p>
            <a:pPr algn="just"/>
            <a:r>
              <a:rPr lang="cs-CZ" b="1" i="0" u="sng" dirty="0">
                <a:solidFill>
                  <a:srgbClr val="000000"/>
                </a:solidFill>
                <a:effectLst/>
                <a:latin typeface="Arial" panose="020B0604020202020204" pitchFamily="34" charset="0"/>
              </a:rPr>
              <a:t>(4) Lze-li jednomu účastníku zadávacího řízení zadat více částí, může zadavatel v oznámení o zahájení zadávacího řízení</a:t>
            </a:r>
            <a:r>
              <a:rPr lang="cs-CZ" i="0" dirty="0">
                <a:solidFill>
                  <a:srgbClr val="000000"/>
                </a:solidFill>
                <a:effectLst/>
                <a:latin typeface="Arial" panose="020B0604020202020204" pitchFamily="34" charset="0"/>
              </a:rPr>
              <a:t> nebo ve výzvě k podání žádostí o účast podle § 58 odst. 5 </a:t>
            </a:r>
            <a:r>
              <a:rPr lang="cs-CZ" b="1" i="0" u="sng" dirty="0">
                <a:solidFill>
                  <a:srgbClr val="000000"/>
                </a:solidFill>
                <a:effectLst/>
                <a:latin typeface="Arial" panose="020B0604020202020204" pitchFamily="34" charset="0"/>
              </a:rPr>
              <a:t>stanovit pravidla pro určení částí, které si vyhrazuje k případnému zadání jednomu účastníku zadávacího řízení</a:t>
            </a:r>
            <a:r>
              <a:rPr lang="cs-CZ" b="1" i="0" dirty="0">
                <a:solidFill>
                  <a:srgbClr val="000000"/>
                </a:solidFill>
                <a:effectLst/>
                <a:latin typeface="Arial" panose="020B0604020202020204" pitchFamily="34" charset="0"/>
              </a:rPr>
              <a:t>.</a:t>
            </a:r>
          </a:p>
          <a:p>
            <a:endParaRPr lang="cs-CZ" dirty="0"/>
          </a:p>
        </p:txBody>
      </p:sp>
      <p:sp>
        <p:nvSpPr>
          <p:cNvPr id="4" name="Zástupný symbol pro text 3"/>
          <p:cNvSpPr>
            <a:spLocks noGrp="1"/>
          </p:cNvSpPr>
          <p:nvPr>
            <p:ph type="body" sz="quarter" idx="13"/>
          </p:nvPr>
        </p:nvSpPr>
        <p:spPr/>
        <p:txBody>
          <a:bodyPr/>
          <a:lstStyle/>
          <a:p>
            <a:r>
              <a:rPr lang="cs-CZ" dirty="0"/>
              <a:t>§ 101 ZZVZ</a:t>
            </a:r>
          </a:p>
        </p:txBody>
      </p:sp>
    </p:spTree>
    <p:extLst>
      <p:ext uri="{BB962C8B-B14F-4D97-AF65-F5344CB8AC3E}">
        <p14:creationId xmlns:p14="http://schemas.microsoft.com/office/powerpoint/2010/main" val="325399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FF09213F-F250-6968-C5A6-5D024DB59C64}"/>
              </a:ext>
            </a:extLst>
          </p:cNvPr>
          <p:cNvSpPr txBox="1">
            <a:spLocks/>
          </p:cNvSpPr>
          <p:nvPr/>
        </p:nvSpPr>
        <p:spPr>
          <a:xfrm>
            <a:off x="371475" y="891251"/>
            <a:ext cx="11449050" cy="799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t>Problematická situace – analogie s běžným nákupem</a:t>
            </a:r>
          </a:p>
        </p:txBody>
      </p:sp>
      <p:sp>
        <p:nvSpPr>
          <p:cNvPr id="4" name="Zástupný obsah 2">
            <a:extLst>
              <a:ext uri="{FF2B5EF4-FFF2-40B4-BE49-F238E27FC236}">
                <a16:creationId xmlns:a16="http://schemas.microsoft.com/office/drawing/2014/main" id="{5A656DC0-BBAA-0393-6823-1D20B5403AE9}"/>
              </a:ext>
            </a:extLst>
          </p:cNvPr>
          <p:cNvSpPr txBox="1">
            <a:spLocks/>
          </p:cNvSpPr>
          <p:nvPr/>
        </p:nvSpPr>
        <p:spPr>
          <a:xfrm>
            <a:off x="838200" y="2288614"/>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solidFill>
                  <a:schemeClr val="bg1"/>
                </a:solidFill>
              </a:rPr>
              <a:t>Albert*</a:t>
            </a:r>
          </a:p>
          <a:p>
            <a:pPr lvl="1"/>
            <a:r>
              <a:rPr lang="cs-CZ" dirty="0">
                <a:solidFill>
                  <a:schemeClr val="bg1"/>
                </a:solidFill>
              </a:rPr>
              <a:t>Jablko 10 Kč</a:t>
            </a:r>
          </a:p>
          <a:p>
            <a:pPr lvl="1"/>
            <a:r>
              <a:rPr lang="cs-CZ" dirty="0">
                <a:solidFill>
                  <a:schemeClr val="bg1"/>
                </a:solidFill>
              </a:rPr>
              <a:t>Hruška 8 Kč</a:t>
            </a:r>
          </a:p>
          <a:p>
            <a:pPr lvl="1"/>
            <a:r>
              <a:rPr lang="cs-CZ" dirty="0">
                <a:solidFill>
                  <a:schemeClr val="bg1"/>
                </a:solidFill>
              </a:rPr>
              <a:t>Banán 15 Kč</a:t>
            </a:r>
          </a:p>
          <a:p>
            <a:pPr lvl="1"/>
            <a:r>
              <a:rPr lang="cs-CZ" dirty="0">
                <a:solidFill>
                  <a:schemeClr val="bg1"/>
                </a:solidFill>
              </a:rPr>
              <a:t>Mandarinka 15 Kč</a:t>
            </a:r>
          </a:p>
          <a:p>
            <a:pPr lvl="1"/>
            <a:endParaRPr lang="cs-CZ" dirty="0">
              <a:solidFill>
                <a:schemeClr val="bg1"/>
              </a:solidFill>
            </a:endParaRPr>
          </a:p>
          <a:p>
            <a:r>
              <a:rPr lang="cs-CZ" dirty="0">
                <a:solidFill>
                  <a:schemeClr val="bg1"/>
                </a:solidFill>
              </a:rPr>
              <a:t>Tesco*</a:t>
            </a:r>
          </a:p>
          <a:p>
            <a:pPr lvl="1"/>
            <a:r>
              <a:rPr lang="cs-CZ" dirty="0">
                <a:solidFill>
                  <a:schemeClr val="bg1"/>
                </a:solidFill>
              </a:rPr>
              <a:t>Jablko 5 Kč</a:t>
            </a:r>
          </a:p>
          <a:p>
            <a:pPr lvl="1"/>
            <a:r>
              <a:rPr lang="cs-CZ" dirty="0">
                <a:solidFill>
                  <a:schemeClr val="bg1"/>
                </a:solidFill>
              </a:rPr>
              <a:t>Hruška 13 Kč</a:t>
            </a:r>
          </a:p>
          <a:p>
            <a:pPr lvl="1"/>
            <a:r>
              <a:rPr lang="cs-CZ" dirty="0">
                <a:solidFill>
                  <a:schemeClr val="bg1"/>
                </a:solidFill>
              </a:rPr>
              <a:t>Banán 14 Kč</a:t>
            </a:r>
          </a:p>
          <a:p>
            <a:pPr lvl="1"/>
            <a:r>
              <a:rPr lang="cs-CZ" strike="sngStrike" dirty="0">
                <a:solidFill>
                  <a:schemeClr val="bg1"/>
                </a:solidFill>
              </a:rPr>
              <a:t>Mandarinka</a:t>
            </a:r>
            <a:endParaRPr lang="cs-CZ" dirty="0">
              <a:solidFill>
                <a:schemeClr val="bg1"/>
              </a:solidFill>
            </a:endParaRPr>
          </a:p>
        </p:txBody>
      </p:sp>
      <p:sp>
        <p:nvSpPr>
          <p:cNvPr id="5" name="Zástupný obsah 3">
            <a:extLst>
              <a:ext uri="{FF2B5EF4-FFF2-40B4-BE49-F238E27FC236}">
                <a16:creationId xmlns:a16="http://schemas.microsoft.com/office/drawing/2014/main" id="{22C2EB24-81CB-AC15-D3B5-D86880B8BF67}"/>
              </a:ext>
            </a:extLst>
          </p:cNvPr>
          <p:cNvSpPr txBox="1">
            <a:spLocks/>
          </p:cNvSpPr>
          <p:nvPr/>
        </p:nvSpPr>
        <p:spPr>
          <a:xfrm>
            <a:off x="6172200" y="2288614"/>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solidFill>
                  <a:schemeClr val="bg1"/>
                </a:solidFill>
              </a:rPr>
              <a:t>Billa*</a:t>
            </a:r>
          </a:p>
          <a:p>
            <a:pPr lvl="1"/>
            <a:r>
              <a:rPr lang="cs-CZ" dirty="0">
                <a:solidFill>
                  <a:schemeClr val="bg1"/>
                </a:solidFill>
              </a:rPr>
              <a:t>Jablko 8 Kč</a:t>
            </a:r>
          </a:p>
          <a:p>
            <a:pPr lvl="1"/>
            <a:r>
              <a:rPr lang="cs-CZ" strike="sngStrike" dirty="0">
                <a:solidFill>
                  <a:schemeClr val="bg1"/>
                </a:solidFill>
              </a:rPr>
              <a:t>Hruška</a:t>
            </a:r>
          </a:p>
          <a:p>
            <a:pPr lvl="1"/>
            <a:r>
              <a:rPr lang="cs-CZ" dirty="0">
                <a:solidFill>
                  <a:schemeClr val="bg1"/>
                </a:solidFill>
              </a:rPr>
              <a:t>Banán 11 Kč</a:t>
            </a:r>
          </a:p>
          <a:p>
            <a:pPr lvl="1"/>
            <a:r>
              <a:rPr lang="cs-CZ" dirty="0">
                <a:solidFill>
                  <a:schemeClr val="bg1"/>
                </a:solidFill>
              </a:rPr>
              <a:t>Mandarinka 10 Kč</a:t>
            </a:r>
          </a:p>
          <a:p>
            <a:pPr lvl="1"/>
            <a:endParaRPr lang="cs-CZ" dirty="0">
              <a:solidFill>
                <a:schemeClr val="bg1"/>
              </a:solidFill>
            </a:endParaRPr>
          </a:p>
          <a:p>
            <a:r>
              <a:rPr lang="cs-CZ" dirty="0">
                <a:solidFill>
                  <a:schemeClr val="bg1"/>
                </a:solidFill>
              </a:rPr>
              <a:t>Lidl*</a:t>
            </a:r>
          </a:p>
          <a:p>
            <a:pPr lvl="1"/>
            <a:r>
              <a:rPr lang="cs-CZ" dirty="0">
                <a:solidFill>
                  <a:schemeClr val="bg1"/>
                </a:solidFill>
              </a:rPr>
              <a:t>Jablko 6 Kč</a:t>
            </a:r>
          </a:p>
          <a:p>
            <a:pPr lvl="1"/>
            <a:r>
              <a:rPr lang="cs-CZ" dirty="0">
                <a:solidFill>
                  <a:schemeClr val="bg1"/>
                </a:solidFill>
              </a:rPr>
              <a:t>Hruška 9 Kč</a:t>
            </a:r>
          </a:p>
          <a:p>
            <a:pPr lvl="1"/>
            <a:r>
              <a:rPr lang="cs-CZ" dirty="0">
                <a:solidFill>
                  <a:schemeClr val="bg1"/>
                </a:solidFill>
              </a:rPr>
              <a:t>Banán 10 Kč</a:t>
            </a:r>
          </a:p>
          <a:p>
            <a:pPr lvl="1"/>
            <a:r>
              <a:rPr lang="cs-CZ" dirty="0">
                <a:solidFill>
                  <a:schemeClr val="bg1"/>
                </a:solidFill>
              </a:rPr>
              <a:t>Mandarinka 12 Kč</a:t>
            </a:r>
          </a:p>
          <a:p>
            <a:endParaRPr lang="cs-CZ" dirty="0">
              <a:solidFill>
                <a:schemeClr val="bg1"/>
              </a:solidFill>
            </a:endParaRPr>
          </a:p>
        </p:txBody>
      </p:sp>
      <p:sp>
        <p:nvSpPr>
          <p:cNvPr id="6" name="TextovéPole 5">
            <a:extLst>
              <a:ext uri="{FF2B5EF4-FFF2-40B4-BE49-F238E27FC236}">
                <a16:creationId xmlns:a16="http://schemas.microsoft.com/office/drawing/2014/main" id="{AFA6F61A-C5E3-CA59-3B96-2522449B04A5}"/>
              </a:ext>
            </a:extLst>
          </p:cNvPr>
          <p:cNvSpPr txBox="1"/>
          <p:nvPr/>
        </p:nvSpPr>
        <p:spPr>
          <a:xfrm>
            <a:off x="3429000" y="6455286"/>
            <a:ext cx="4673074" cy="369332"/>
          </a:xfrm>
          <a:prstGeom prst="rect">
            <a:avLst/>
          </a:prstGeom>
          <a:noFill/>
        </p:spPr>
        <p:txBody>
          <a:bodyPr wrap="none" rtlCol="0">
            <a:spAutoFit/>
          </a:bodyPr>
          <a:lstStyle/>
          <a:p>
            <a:r>
              <a:rPr lang="cs-CZ" dirty="0">
                <a:solidFill>
                  <a:schemeClr val="bg1"/>
                </a:solidFill>
              </a:rPr>
              <a:t>* Jedná se o smyšlenou modelovou situaci</a:t>
            </a:r>
            <a:endParaRPr lang="cs-CZ" dirty="0"/>
          </a:p>
        </p:txBody>
      </p:sp>
    </p:spTree>
    <p:extLst>
      <p:ext uri="{BB962C8B-B14F-4D97-AF65-F5344CB8AC3E}">
        <p14:creationId xmlns:p14="http://schemas.microsoft.com/office/powerpoint/2010/main" val="62374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FF09213F-F250-6968-C5A6-5D024DB59C64}"/>
              </a:ext>
            </a:extLst>
          </p:cNvPr>
          <p:cNvSpPr txBox="1">
            <a:spLocks/>
          </p:cNvSpPr>
          <p:nvPr/>
        </p:nvSpPr>
        <p:spPr>
          <a:xfrm>
            <a:off x="371475" y="891251"/>
            <a:ext cx="11449050" cy="12126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t>Problematická situace – analogie s běžným nákupem – bez rozdělení na části</a:t>
            </a:r>
          </a:p>
        </p:txBody>
      </p:sp>
      <p:sp>
        <p:nvSpPr>
          <p:cNvPr id="4" name="Zástupný obsah 2">
            <a:extLst>
              <a:ext uri="{FF2B5EF4-FFF2-40B4-BE49-F238E27FC236}">
                <a16:creationId xmlns:a16="http://schemas.microsoft.com/office/drawing/2014/main" id="{5A656DC0-BBAA-0393-6823-1D20B5403AE9}"/>
              </a:ext>
            </a:extLst>
          </p:cNvPr>
          <p:cNvSpPr txBox="1">
            <a:spLocks/>
          </p:cNvSpPr>
          <p:nvPr/>
        </p:nvSpPr>
        <p:spPr>
          <a:xfrm>
            <a:off x="838200" y="2288614"/>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solidFill>
                  <a:schemeClr val="bg1"/>
                </a:solidFill>
              </a:rPr>
              <a:t>Albert* (48 Kč)</a:t>
            </a:r>
          </a:p>
          <a:p>
            <a:pPr lvl="1"/>
            <a:r>
              <a:rPr lang="cs-CZ" dirty="0">
                <a:solidFill>
                  <a:schemeClr val="bg1"/>
                </a:solidFill>
              </a:rPr>
              <a:t>Jablko 10 Kč</a:t>
            </a:r>
          </a:p>
          <a:p>
            <a:pPr lvl="1"/>
            <a:r>
              <a:rPr lang="cs-CZ" b="1" dirty="0">
                <a:solidFill>
                  <a:schemeClr val="bg1"/>
                </a:solidFill>
              </a:rPr>
              <a:t>Hruška 8 Kč</a:t>
            </a:r>
          </a:p>
          <a:p>
            <a:pPr lvl="1"/>
            <a:r>
              <a:rPr lang="cs-CZ" dirty="0">
                <a:solidFill>
                  <a:schemeClr val="bg1"/>
                </a:solidFill>
              </a:rPr>
              <a:t>Banán 15 Kč</a:t>
            </a:r>
          </a:p>
          <a:p>
            <a:pPr lvl="1"/>
            <a:r>
              <a:rPr lang="cs-CZ" dirty="0">
                <a:solidFill>
                  <a:schemeClr val="bg1"/>
                </a:solidFill>
              </a:rPr>
              <a:t>Mandarinka 15 Kč</a:t>
            </a:r>
          </a:p>
          <a:p>
            <a:pPr lvl="1"/>
            <a:endParaRPr lang="cs-CZ" dirty="0">
              <a:solidFill>
                <a:schemeClr val="bg1"/>
              </a:solidFill>
            </a:endParaRPr>
          </a:p>
          <a:p>
            <a:r>
              <a:rPr lang="cs-CZ" dirty="0">
                <a:solidFill>
                  <a:schemeClr val="bg1"/>
                </a:solidFill>
              </a:rPr>
              <a:t>Tesco* - vyloučení dodavatele</a:t>
            </a:r>
          </a:p>
          <a:p>
            <a:pPr lvl="1"/>
            <a:r>
              <a:rPr lang="cs-CZ" b="1" dirty="0">
                <a:solidFill>
                  <a:schemeClr val="bg1"/>
                </a:solidFill>
              </a:rPr>
              <a:t>Jablko 5 Kč</a:t>
            </a:r>
          </a:p>
          <a:p>
            <a:pPr lvl="1"/>
            <a:r>
              <a:rPr lang="cs-CZ" dirty="0">
                <a:solidFill>
                  <a:schemeClr val="bg1"/>
                </a:solidFill>
              </a:rPr>
              <a:t>Hruška 13 Kč</a:t>
            </a:r>
          </a:p>
          <a:p>
            <a:pPr lvl="1"/>
            <a:r>
              <a:rPr lang="cs-CZ" dirty="0">
                <a:solidFill>
                  <a:schemeClr val="bg1"/>
                </a:solidFill>
              </a:rPr>
              <a:t>Banán 14 Kč</a:t>
            </a:r>
          </a:p>
          <a:p>
            <a:pPr lvl="1"/>
            <a:r>
              <a:rPr lang="cs-CZ" strike="sngStrike" dirty="0">
                <a:solidFill>
                  <a:schemeClr val="bg1"/>
                </a:solidFill>
              </a:rPr>
              <a:t>Mandarinka</a:t>
            </a:r>
            <a:endParaRPr lang="cs-CZ" dirty="0">
              <a:solidFill>
                <a:schemeClr val="bg1"/>
              </a:solidFill>
            </a:endParaRPr>
          </a:p>
        </p:txBody>
      </p:sp>
      <p:sp>
        <p:nvSpPr>
          <p:cNvPr id="5" name="Zástupný obsah 3">
            <a:extLst>
              <a:ext uri="{FF2B5EF4-FFF2-40B4-BE49-F238E27FC236}">
                <a16:creationId xmlns:a16="http://schemas.microsoft.com/office/drawing/2014/main" id="{22C2EB24-81CB-AC15-D3B5-D86880B8BF67}"/>
              </a:ext>
            </a:extLst>
          </p:cNvPr>
          <p:cNvSpPr txBox="1">
            <a:spLocks/>
          </p:cNvSpPr>
          <p:nvPr/>
        </p:nvSpPr>
        <p:spPr>
          <a:xfrm>
            <a:off x="6172200" y="2288614"/>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solidFill>
                  <a:schemeClr val="bg1"/>
                </a:solidFill>
              </a:rPr>
              <a:t>Billa* - vyloučení dodavatele</a:t>
            </a:r>
          </a:p>
          <a:p>
            <a:pPr lvl="1"/>
            <a:r>
              <a:rPr lang="cs-CZ" dirty="0">
                <a:solidFill>
                  <a:schemeClr val="bg1"/>
                </a:solidFill>
              </a:rPr>
              <a:t>Jablko 8 Kč</a:t>
            </a:r>
          </a:p>
          <a:p>
            <a:pPr lvl="1"/>
            <a:r>
              <a:rPr lang="cs-CZ" strike="sngStrike" dirty="0">
                <a:solidFill>
                  <a:schemeClr val="bg1"/>
                </a:solidFill>
              </a:rPr>
              <a:t>Hruška</a:t>
            </a:r>
          </a:p>
          <a:p>
            <a:pPr lvl="1"/>
            <a:r>
              <a:rPr lang="cs-CZ" dirty="0">
                <a:solidFill>
                  <a:schemeClr val="bg1"/>
                </a:solidFill>
              </a:rPr>
              <a:t>Banán 11 Kč</a:t>
            </a:r>
          </a:p>
          <a:p>
            <a:pPr lvl="1"/>
            <a:r>
              <a:rPr lang="cs-CZ" b="1" dirty="0">
                <a:solidFill>
                  <a:schemeClr val="bg1"/>
                </a:solidFill>
              </a:rPr>
              <a:t>Mandarinka 10 Kč</a:t>
            </a:r>
          </a:p>
          <a:p>
            <a:pPr lvl="1"/>
            <a:endParaRPr lang="cs-CZ" dirty="0">
              <a:solidFill>
                <a:schemeClr val="bg1"/>
              </a:solidFill>
            </a:endParaRPr>
          </a:p>
          <a:p>
            <a:r>
              <a:rPr lang="cs-CZ" dirty="0">
                <a:solidFill>
                  <a:schemeClr val="bg1"/>
                </a:solidFill>
              </a:rPr>
              <a:t>Lidl* (37 Kč)</a:t>
            </a:r>
          </a:p>
          <a:p>
            <a:pPr lvl="1"/>
            <a:r>
              <a:rPr lang="cs-CZ" dirty="0">
                <a:solidFill>
                  <a:schemeClr val="bg1"/>
                </a:solidFill>
              </a:rPr>
              <a:t>Jablko 6 Kč</a:t>
            </a:r>
          </a:p>
          <a:p>
            <a:pPr lvl="1"/>
            <a:r>
              <a:rPr lang="cs-CZ" dirty="0">
                <a:solidFill>
                  <a:schemeClr val="bg1"/>
                </a:solidFill>
              </a:rPr>
              <a:t>Hruška 9 Kč</a:t>
            </a:r>
          </a:p>
          <a:p>
            <a:pPr lvl="1"/>
            <a:r>
              <a:rPr lang="cs-CZ" b="1" dirty="0">
                <a:solidFill>
                  <a:schemeClr val="bg1"/>
                </a:solidFill>
              </a:rPr>
              <a:t>Banán 10 Kč</a:t>
            </a:r>
          </a:p>
          <a:p>
            <a:pPr lvl="1"/>
            <a:r>
              <a:rPr lang="cs-CZ" dirty="0">
                <a:solidFill>
                  <a:schemeClr val="bg1"/>
                </a:solidFill>
              </a:rPr>
              <a:t>Mandarinka 12 Kč</a:t>
            </a:r>
          </a:p>
          <a:p>
            <a:endParaRPr lang="cs-CZ" dirty="0">
              <a:solidFill>
                <a:schemeClr val="bg1"/>
              </a:solidFill>
            </a:endParaRPr>
          </a:p>
        </p:txBody>
      </p:sp>
      <p:sp>
        <p:nvSpPr>
          <p:cNvPr id="6" name="TextovéPole 5">
            <a:extLst>
              <a:ext uri="{FF2B5EF4-FFF2-40B4-BE49-F238E27FC236}">
                <a16:creationId xmlns:a16="http://schemas.microsoft.com/office/drawing/2014/main" id="{AFA6F61A-C5E3-CA59-3B96-2522449B04A5}"/>
              </a:ext>
            </a:extLst>
          </p:cNvPr>
          <p:cNvSpPr txBox="1"/>
          <p:nvPr/>
        </p:nvSpPr>
        <p:spPr>
          <a:xfrm>
            <a:off x="3429000" y="6455286"/>
            <a:ext cx="4673074" cy="369332"/>
          </a:xfrm>
          <a:prstGeom prst="rect">
            <a:avLst/>
          </a:prstGeom>
          <a:noFill/>
        </p:spPr>
        <p:txBody>
          <a:bodyPr wrap="none" rtlCol="0">
            <a:spAutoFit/>
          </a:bodyPr>
          <a:lstStyle/>
          <a:p>
            <a:r>
              <a:rPr lang="cs-CZ" dirty="0">
                <a:solidFill>
                  <a:schemeClr val="bg1"/>
                </a:solidFill>
              </a:rPr>
              <a:t>* Jedná se o smyšlenou modelovou situaci</a:t>
            </a:r>
            <a:endParaRPr lang="cs-CZ" dirty="0"/>
          </a:p>
        </p:txBody>
      </p:sp>
    </p:spTree>
    <p:extLst>
      <p:ext uri="{BB962C8B-B14F-4D97-AF65-F5344CB8AC3E}">
        <p14:creationId xmlns:p14="http://schemas.microsoft.com/office/powerpoint/2010/main" val="168185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FF09213F-F250-6968-C5A6-5D024DB59C64}"/>
              </a:ext>
            </a:extLst>
          </p:cNvPr>
          <p:cNvSpPr txBox="1">
            <a:spLocks/>
          </p:cNvSpPr>
          <p:nvPr/>
        </p:nvSpPr>
        <p:spPr>
          <a:xfrm>
            <a:off x="371475" y="891251"/>
            <a:ext cx="11449050" cy="12126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t>Problematická situace – analogie s běžným nákupem – s rozdělením na části</a:t>
            </a:r>
          </a:p>
        </p:txBody>
      </p:sp>
      <p:sp>
        <p:nvSpPr>
          <p:cNvPr id="4" name="Zástupný obsah 2">
            <a:extLst>
              <a:ext uri="{FF2B5EF4-FFF2-40B4-BE49-F238E27FC236}">
                <a16:creationId xmlns:a16="http://schemas.microsoft.com/office/drawing/2014/main" id="{5A656DC0-BBAA-0393-6823-1D20B5403AE9}"/>
              </a:ext>
            </a:extLst>
          </p:cNvPr>
          <p:cNvSpPr txBox="1">
            <a:spLocks/>
          </p:cNvSpPr>
          <p:nvPr/>
        </p:nvSpPr>
        <p:spPr>
          <a:xfrm>
            <a:off x="838200" y="2288614"/>
            <a:ext cx="5181600" cy="19361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solidFill>
                  <a:schemeClr val="bg1"/>
                </a:solidFill>
              </a:rPr>
              <a:t>Albert* &gt; </a:t>
            </a:r>
            <a:r>
              <a:rPr lang="cs-CZ" b="1" dirty="0">
                <a:solidFill>
                  <a:schemeClr val="bg1"/>
                </a:solidFill>
              </a:rPr>
              <a:t>hruška 8 Kč</a:t>
            </a:r>
          </a:p>
          <a:p>
            <a:pPr lvl="1"/>
            <a:endParaRPr lang="cs-CZ" dirty="0">
              <a:solidFill>
                <a:schemeClr val="bg1"/>
              </a:solidFill>
            </a:endParaRPr>
          </a:p>
          <a:p>
            <a:r>
              <a:rPr lang="cs-CZ" dirty="0">
                <a:solidFill>
                  <a:schemeClr val="bg1"/>
                </a:solidFill>
              </a:rPr>
              <a:t>Tesco* &gt; </a:t>
            </a:r>
            <a:r>
              <a:rPr lang="cs-CZ" b="1" dirty="0">
                <a:solidFill>
                  <a:schemeClr val="bg1"/>
                </a:solidFill>
              </a:rPr>
              <a:t>jablko 5 Kč</a:t>
            </a:r>
          </a:p>
        </p:txBody>
      </p:sp>
      <p:sp>
        <p:nvSpPr>
          <p:cNvPr id="5" name="Zástupný obsah 3">
            <a:extLst>
              <a:ext uri="{FF2B5EF4-FFF2-40B4-BE49-F238E27FC236}">
                <a16:creationId xmlns:a16="http://schemas.microsoft.com/office/drawing/2014/main" id="{22C2EB24-81CB-AC15-D3B5-D86880B8BF67}"/>
              </a:ext>
            </a:extLst>
          </p:cNvPr>
          <p:cNvSpPr txBox="1">
            <a:spLocks/>
          </p:cNvSpPr>
          <p:nvPr/>
        </p:nvSpPr>
        <p:spPr>
          <a:xfrm>
            <a:off x="6172200" y="2288614"/>
            <a:ext cx="5181600" cy="16583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solidFill>
                  <a:schemeClr val="bg1"/>
                </a:solidFill>
              </a:rPr>
              <a:t>Billa* &gt; </a:t>
            </a:r>
            <a:r>
              <a:rPr lang="cs-CZ" b="1" dirty="0">
                <a:solidFill>
                  <a:schemeClr val="bg1"/>
                </a:solidFill>
              </a:rPr>
              <a:t>mandarinka 10 Kč</a:t>
            </a:r>
          </a:p>
          <a:p>
            <a:pPr lvl="1"/>
            <a:endParaRPr lang="cs-CZ" dirty="0">
              <a:solidFill>
                <a:schemeClr val="bg1"/>
              </a:solidFill>
            </a:endParaRPr>
          </a:p>
          <a:p>
            <a:r>
              <a:rPr lang="cs-CZ" dirty="0">
                <a:solidFill>
                  <a:schemeClr val="bg1"/>
                </a:solidFill>
              </a:rPr>
              <a:t>Lidl* &gt; </a:t>
            </a:r>
            <a:r>
              <a:rPr lang="cs-CZ" b="1" dirty="0">
                <a:solidFill>
                  <a:schemeClr val="bg1"/>
                </a:solidFill>
              </a:rPr>
              <a:t>banán 10 Kč</a:t>
            </a:r>
          </a:p>
          <a:p>
            <a:pPr marL="0" indent="0">
              <a:buNone/>
            </a:pPr>
            <a:endParaRPr lang="cs-CZ" dirty="0">
              <a:solidFill>
                <a:schemeClr val="bg1"/>
              </a:solidFill>
            </a:endParaRPr>
          </a:p>
        </p:txBody>
      </p:sp>
      <p:sp>
        <p:nvSpPr>
          <p:cNvPr id="6" name="TextovéPole 5">
            <a:extLst>
              <a:ext uri="{FF2B5EF4-FFF2-40B4-BE49-F238E27FC236}">
                <a16:creationId xmlns:a16="http://schemas.microsoft.com/office/drawing/2014/main" id="{AFA6F61A-C5E3-CA59-3B96-2522449B04A5}"/>
              </a:ext>
            </a:extLst>
          </p:cNvPr>
          <p:cNvSpPr txBox="1"/>
          <p:nvPr/>
        </p:nvSpPr>
        <p:spPr>
          <a:xfrm>
            <a:off x="838200" y="4796933"/>
            <a:ext cx="10515600" cy="1200329"/>
          </a:xfrm>
          <a:prstGeom prst="rect">
            <a:avLst/>
          </a:prstGeom>
          <a:noFill/>
        </p:spPr>
        <p:txBody>
          <a:bodyPr wrap="square" rtlCol="0">
            <a:spAutoFit/>
          </a:bodyPr>
          <a:lstStyle/>
          <a:p>
            <a:pPr algn="ctr"/>
            <a:r>
              <a:rPr lang="cs-CZ" sz="1800" b="1" dirty="0">
                <a:solidFill>
                  <a:schemeClr val="bg1"/>
                </a:solidFill>
              </a:rPr>
              <a:t>Celkové náklady při rozdělení na části: 33 Kč (</a:t>
            </a:r>
            <a:r>
              <a:rPr lang="cs-CZ" sz="1800" b="1" u="sng" dirty="0">
                <a:solidFill>
                  <a:schemeClr val="bg1"/>
                </a:solidFill>
              </a:rPr>
              <a:t>úspora 10,81 % - 4 Kč</a:t>
            </a:r>
            <a:r>
              <a:rPr lang="cs-CZ" sz="1800" b="1" dirty="0">
                <a:solidFill>
                  <a:schemeClr val="bg1"/>
                </a:solidFill>
              </a:rPr>
              <a:t>)</a:t>
            </a:r>
          </a:p>
          <a:p>
            <a:endParaRPr lang="cs-CZ" dirty="0">
              <a:solidFill>
                <a:schemeClr val="bg1"/>
              </a:solidFill>
            </a:endParaRPr>
          </a:p>
          <a:p>
            <a:endParaRPr lang="cs-CZ" dirty="0">
              <a:solidFill>
                <a:schemeClr val="bg1"/>
              </a:solidFill>
            </a:endParaRPr>
          </a:p>
          <a:p>
            <a:pPr algn="ctr"/>
            <a:r>
              <a:rPr lang="cs-CZ" dirty="0">
                <a:solidFill>
                  <a:schemeClr val="bg1"/>
                </a:solidFill>
              </a:rPr>
              <a:t>* Jedná se o smyšlenou modelovou situaci</a:t>
            </a:r>
            <a:endParaRPr lang="cs-CZ" dirty="0"/>
          </a:p>
        </p:txBody>
      </p:sp>
    </p:spTree>
    <p:extLst>
      <p:ext uri="{BB962C8B-B14F-4D97-AF65-F5344CB8AC3E}">
        <p14:creationId xmlns:p14="http://schemas.microsoft.com/office/powerpoint/2010/main" val="326156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71475" y="1053962"/>
            <a:ext cx="11449050" cy="1061029"/>
          </a:xfrm>
        </p:spPr>
        <p:txBody>
          <a:bodyPr/>
          <a:lstStyle/>
          <a:p>
            <a:pPr algn="just">
              <a:lnSpc>
                <a:spcPct val="100000"/>
              </a:lnSpc>
            </a:pPr>
            <a:r>
              <a:rPr lang="cs-CZ" sz="3200" dirty="0"/>
              <a:t>Problematická situace – analogie s běžným nákupem – s rozdělením na části a s 15% zvýhodněním dodavatelů s nabídkou ke všem částem (pro účely hodnocení)</a:t>
            </a:r>
          </a:p>
          <a:p>
            <a:pPr>
              <a:lnSpc>
                <a:spcPct val="100000"/>
              </a:lnSpc>
            </a:pPr>
            <a:endParaRPr lang="cs-CZ" sz="4000" dirty="0"/>
          </a:p>
        </p:txBody>
      </p:sp>
      <p:graphicFrame>
        <p:nvGraphicFramePr>
          <p:cNvPr id="3" name="Zástupný obsah 3">
            <a:extLst>
              <a:ext uri="{FF2B5EF4-FFF2-40B4-BE49-F238E27FC236}">
                <a16:creationId xmlns:a16="http://schemas.microsoft.com/office/drawing/2014/main" id="{941E8B2B-26F2-E280-FC44-6C4C6D07B300}"/>
              </a:ext>
            </a:extLst>
          </p:cNvPr>
          <p:cNvGraphicFramePr>
            <a:graphicFrameLocks/>
          </p:cNvGraphicFramePr>
          <p:nvPr>
            <p:extLst>
              <p:ext uri="{D42A27DB-BD31-4B8C-83A1-F6EECF244321}">
                <p14:modId xmlns:p14="http://schemas.microsoft.com/office/powerpoint/2010/main" val="695993360"/>
              </p:ext>
            </p:extLst>
          </p:nvPr>
        </p:nvGraphicFramePr>
        <p:xfrm>
          <a:off x="371475" y="2080266"/>
          <a:ext cx="9154491" cy="4351343"/>
        </p:xfrm>
        <a:graphic>
          <a:graphicData uri="http://schemas.openxmlformats.org/drawingml/2006/table">
            <a:tbl>
              <a:tblPr>
                <a:tableStyleId>{5C22544A-7EE6-4342-B048-85BDC9FD1C3A}</a:tableStyleId>
              </a:tblPr>
              <a:tblGrid>
                <a:gridCol w="2495522">
                  <a:extLst>
                    <a:ext uri="{9D8B030D-6E8A-4147-A177-3AD203B41FA5}">
                      <a16:colId xmlns:a16="http://schemas.microsoft.com/office/drawing/2014/main" val="355297709"/>
                    </a:ext>
                  </a:extLst>
                </a:gridCol>
                <a:gridCol w="662078">
                  <a:extLst>
                    <a:ext uri="{9D8B030D-6E8A-4147-A177-3AD203B41FA5}">
                      <a16:colId xmlns:a16="http://schemas.microsoft.com/office/drawing/2014/main" val="489007647"/>
                    </a:ext>
                  </a:extLst>
                </a:gridCol>
                <a:gridCol w="1324154">
                  <a:extLst>
                    <a:ext uri="{9D8B030D-6E8A-4147-A177-3AD203B41FA5}">
                      <a16:colId xmlns:a16="http://schemas.microsoft.com/office/drawing/2014/main" val="2976495578"/>
                    </a:ext>
                  </a:extLst>
                </a:gridCol>
                <a:gridCol w="1451477">
                  <a:extLst>
                    <a:ext uri="{9D8B030D-6E8A-4147-A177-3AD203B41FA5}">
                      <a16:colId xmlns:a16="http://schemas.microsoft.com/office/drawing/2014/main" val="174043193"/>
                    </a:ext>
                  </a:extLst>
                </a:gridCol>
                <a:gridCol w="1476942">
                  <a:extLst>
                    <a:ext uri="{9D8B030D-6E8A-4147-A177-3AD203B41FA5}">
                      <a16:colId xmlns:a16="http://schemas.microsoft.com/office/drawing/2014/main" val="1395672734"/>
                    </a:ext>
                  </a:extLst>
                </a:gridCol>
                <a:gridCol w="1744318">
                  <a:extLst>
                    <a:ext uri="{9D8B030D-6E8A-4147-A177-3AD203B41FA5}">
                      <a16:colId xmlns:a16="http://schemas.microsoft.com/office/drawing/2014/main" val="568518965"/>
                    </a:ext>
                  </a:extLst>
                </a:gridCol>
              </a:tblGrid>
              <a:tr h="136835">
                <a:tc gridSpan="6">
                  <a:txBody>
                    <a:bodyPr/>
                    <a:lstStyle/>
                    <a:p>
                      <a:pPr algn="l" fontAlgn="b"/>
                      <a:r>
                        <a:rPr lang="cs-CZ" sz="800" b="1" u="none" strike="noStrike" dirty="0">
                          <a:effectLst/>
                        </a:rPr>
                        <a:t>Cenová nabídka - Lidl</a:t>
                      </a:r>
                      <a:endParaRPr lang="cs-CZ" sz="800" b="1" i="0" u="none" strike="noStrike" dirty="0">
                        <a:solidFill>
                          <a:srgbClr val="000000"/>
                        </a:solidFill>
                        <a:effectLst/>
                        <a:latin typeface="Calibri Light" panose="020F0302020204030204" pitchFamily="34" charset="0"/>
                      </a:endParaRPr>
                    </a:p>
                  </a:txBody>
                  <a:tcPr marL="6842" marR="6842" marT="6842" marB="0" anchor="b">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25897725"/>
                  </a:ext>
                </a:extLst>
              </a:tr>
              <a:tr h="136835">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831092"/>
                  </a:ext>
                </a:extLst>
              </a:tr>
              <a:tr h="136835">
                <a:tc gridSpan="6">
                  <a:txBody>
                    <a:bodyPr/>
                    <a:lstStyle/>
                    <a:p>
                      <a:pPr algn="l" fontAlgn="b"/>
                      <a:r>
                        <a:rPr lang="cs-CZ" sz="800" b="1" u="none" strike="noStrike" dirty="0">
                          <a:effectLst/>
                        </a:rPr>
                        <a:t>Část 1 Jablko</a:t>
                      </a:r>
                      <a:endParaRPr lang="cs-CZ" sz="800" b="1" i="1" u="none" strike="noStrike" dirty="0">
                        <a:solidFill>
                          <a:srgbClr val="000000"/>
                        </a:solidFill>
                        <a:effectLst/>
                        <a:latin typeface="Calibri Light" panose="020F0302020204030204" pitchFamily="34" charset="0"/>
                      </a:endParaRPr>
                    </a:p>
                  </a:txBody>
                  <a:tcPr marL="6842" marR="6842" marT="68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76365976"/>
                  </a:ext>
                </a:extLst>
              </a:tr>
              <a:tr h="273669">
                <a:tc>
                  <a:txBody>
                    <a:bodyPr/>
                    <a:lstStyle/>
                    <a:p>
                      <a:pPr algn="l" fontAlgn="t"/>
                      <a:r>
                        <a:rPr lang="cs-CZ" sz="800" b="1" u="none" strike="noStrike" dirty="0">
                          <a:effectLst/>
                        </a:rPr>
                        <a:t>Položka</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t"/>
                      <a:r>
                        <a:rPr lang="cs-CZ" sz="800" b="1" u="none" strike="noStrike" dirty="0">
                          <a:effectLst/>
                        </a:rPr>
                        <a:t>Měrná jednotka</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t"/>
                      <a:r>
                        <a:rPr lang="pl-PL" sz="800" b="1" u="none" strike="noStrike" dirty="0">
                          <a:effectLst/>
                        </a:rPr>
                        <a:t>Cena 1 MJ*</a:t>
                      </a:r>
                      <a:br>
                        <a:rPr lang="pl-PL" sz="800" b="1" u="none" strike="noStrike" dirty="0">
                          <a:effectLst/>
                        </a:rPr>
                      </a:br>
                      <a:r>
                        <a:rPr lang="pl-PL" sz="800" b="1" u="none" strike="noStrike" dirty="0">
                          <a:effectLst/>
                        </a:rPr>
                        <a:t>(Kč bez DPH)</a:t>
                      </a:r>
                      <a:endParaRPr lang="pl-PL"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t"/>
                      <a:r>
                        <a:rPr lang="cs-CZ" sz="800" b="1" u="none" strike="noStrike" dirty="0">
                          <a:effectLst/>
                        </a:rPr>
                        <a:t>Množství MJ / 4 roky</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t"/>
                      <a:r>
                        <a:rPr lang="pl-PL" sz="800" b="1" u="none" strike="noStrike" dirty="0">
                          <a:effectLst/>
                        </a:rPr>
                        <a:t>Cena za množství MJ / 4 roky (bez DPH)</a:t>
                      </a:r>
                      <a:endParaRPr lang="pl-PL"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t"/>
                      <a:r>
                        <a:rPr lang="cs-CZ" sz="800" b="1" u="none" strike="noStrike" dirty="0">
                          <a:effectLst/>
                        </a:rPr>
                        <a:t>Celková nabídková cena pro účely hodnocení (bez DPH)</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07120954"/>
                  </a:ext>
                </a:extLst>
              </a:tr>
              <a:tr h="253144">
                <a:tc>
                  <a:txBody>
                    <a:bodyPr/>
                    <a:lstStyle/>
                    <a:p>
                      <a:pPr algn="l" fontAlgn="ctr"/>
                      <a:r>
                        <a:rPr lang="cs-CZ" sz="800" u="none" strike="noStrike">
                          <a:effectLst/>
                        </a:rPr>
                        <a:t>Jablko</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cs-CZ" sz="800" u="none" strike="noStrike">
                          <a:effectLst/>
                        </a:rPr>
                        <a:t>1 ks</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cs-CZ" sz="800" u="none" strike="noStrike" dirty="0">
                          <a:effectLst/>
                        </a:rPr>
                        <a:t>                                6,00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u="none" strike="noStrike" dirty="0">
                          <a:effectLst/>
                        </a:rPr>
                        <a:t>1,00</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cs-CZ" sz="800" u="none" strike="noStrike" dirty="0">
                          <a:effectLst/>
                        </a:rPr>
                        <a:t>                                      6,00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cs-CZ" sz="800" u="none" strike="noStrike" dirty="0">
                          <a:effectLst/>
                        </a:rPr>
                        <a:t>                                                5,40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966405"/>
                  </a:ext>
                </a:extLst>
              </a:tr>
              <a:tr h="253144">
                <a:tc gridSpan="6">
                  <a:txBody>
                    <a:bodyPr/>
                    <a:lstStyle/>
                    <a:p>
                      <a:pPr algn="l" fontAlgn="b"/>
                      <a:r>
                        <a:rPr lang="cs-CZ" sz="800" i="1" u="none" strike="noStrike" dirty="0">
                          <a:effectLst/>
                        </a:rPr>
                        <a:t>* Maximální a nepřekročitelná cena 1 MJ činí 20,00 Kč bez DPH</a:t>
                      </a:r>
                    </a:p>
                    <a:p>
                      <a:pPr algn="l" fontAlgn="b"/>
                      <a:endParaRPr lang="cs-CZ" sz="800" b="0" i="1" u="none" strike="noStrike" dirty="0">
                        <a:solidFill>
                          <a:srgbClr val="FF0000"/>
                        </a:solidFill>
                        <a:effectLst/>
                        <a:latin typeface="Calibri Light" panose="020F0302020204030204" pitchFamily="34" charset="0"/>
                      </a:endParaRPr>
                    </a:p>
                  </a:txBody>
                  <a:tcPr marL="6842" marR="6842" marT="6842" marB="0" anchor="b">
                    <a:lnT w="12700" cap="flat" cmpd="sng" algn="ctr">
                      <a:solidFill>
                        <a:schemeClr val="tx1"/>
                      </a:solidFill>
                      <a:prstDash val="solid"/>
                      <a:round/>
                      <a:headEnd type="none" w="med" len="med"/>
                      <a:tailEnd type="none" w="med" len="med"/>
                    </a:lnT>
                    <a:noFill/>
                  </a:tcPr>
                </a:tc>
                <a:tc hMerge="1">
                  <a:txBody>
                    <a:bodyPr/>
                    <a:lstStyle/>
                    <a:p>
                      <a:pPr algn="l" fontAlgn="b"/>
                      <a:r>
                        <a:rPr lang="cs-CZ" sz="800" u="none" strike="noStrike" dirty="0">
                          <a:effectLst/>
                        </a:rPr>
                        <a:t> </a:t>
                      </a:r>
                      <a:endParaRPr lang="cs-CZ" sz="800" b="0" i="1" u="none" strike="noStrike" dirty="0">
                        <a:solidFill>
                          <a:srgbClr val="FF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1" u="none" strike="noStrike" dirty="0">
                        <a:solidFill>
                          <a:srgbClr val="FF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1" u="none" strike="noStrike" dirty="0">
                        <a:solidFill>
                          <a:srgbClr val="FF0000"/>
                        </a:solidFill>
                        <a:effectLst/>
                        <a:latin typeface="Calibri Light" panose="020F0302020204030204" pitchFamily="34" charset="0"/>
                      </a:endParaRPr>
                    </a:p>
                  </a:txBody>
                  <a:tcPr marL="6842" marR="6842" marT="6842" marB="0" anchor="b"/>
                </a:tc>
                <a:extLst>
                  <a:ext uri="{0D108BD9-81ED-4DB2-BD59-A6C34878D82A}">
                    <a16:rowId xmlns:a16="http://schemas.microsoft.com/office/drawing/2014/main" val="3822307439"/>
                  </a:ext>
                </a:extLst>
              </a:tr>
              <a:tr h="136835">
                <a:tc>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dirty="0">
                          <a:effectLst/>
                        </a:rPr>
                        <a:t> </a:t>
                      </a:r>
                      <a:endParaRPr lang="cs-CZ" sz="800" b="0" i="1" u="none" strike="noStrike" dirty="0">
                        <a:solidFill>
                          <a:srgbClr val="FF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1" u="none" strike="noStrike">
                        <a:solidFill>
                          <a:srgbClr val="FF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706957"/>
                  </a:ext>
                </a:extLst>
              </a:tr>
              <a:tr h="136835">
                <a:tc gridSpan="6">
                  <a:txBody>
                    <a:bodyPr/>
                    <a:lstStyle/>
                    <a:p>
                      <a:pPr algn="l" fontAlgn="b"/>
                      <a:r>
                        <a:rPr lang="cs-CZ" sz="800" b="1" u="none" strike="noStrike" dirty="0">
                          <a:effectLst/>
                        </a:rPr>
                        <a:t>Část 2 Hruška</a:t>
                      </a:r>
                      <a:endParaRPr lang="cs-CZ" sz="800" b="1" i="1" u="none" strike="noStrike" dirty="0">
                        <a:solidFill>
                          <a:srgbClr val="000000"/>
                        </a:solidFill>
                        <a:effectLst/>
                        <a:latin typeface="Calibri Light" panose="020F0302020204030204" pitchFamily="34" charset="0"/>
                      </a:endParaRPr>
                    </a:p>
                  </a:txBody>
                  <a:tcPr marL="6842" marR="6842" marT="68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27858709"/>
                  </a:ext>
                </a:extLst>
              </a:tr>
              <a:tr h="273669">
                <a:tc>
                  <a:txBody>
                    <a:bodyPr/>
                    <a:lstStyle/>
                    <a:p>
                      <a:pPr algn="l" fontAlgn="t"/>
                      <a:r>
                        <a:rPr lang="cs-CZ" sz="800" b="1" u="none" strike="noStrike" dirty="0">
                          <a:effectLst/>
                        </a:rPr>
                        <a:t>Položka</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b="1" u="none" strike="noStrike">
                          <a:effectLst/>
                        </a:rPr>
                        <a:t>Měrná jednotka</a:t>
                      </a:r>
                      <a:endParaRPr lang="cs-CZ"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pl-PL" sz="800" b="1" u="none" strike="noStrike">
                          <a:effectLst/>
                        </a:rPr>
                        <a:t>Cena 1 MJ*</a:t>
                      </a:r>
                      <a:br>
                        <a:rPr lang="pl-PL" sz="800" b="1" u="none" strike="noStrike">
                          <a:effectLst/>
                        </a:rPr>
                      </a:br>
                      <a:r>
                        <a:rPr lang="pl-PL" sz="800" b="1" u="none" strike="noStrike">
                          <a:effectLst/>
                        </a:rPr>
                        <a:t>(Kč bez DPH)</a:t>
                      </a:r>
                      <a:endParaRPr lang="pl-PL"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b="1" u="none" strike="noStrike" dirty="0">
                          <a:effectLst/>
                        </a:rPr>
                        <a:t>Množství MJ / 4 roky</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pl-PL" sz="800" b="1" u="none" strike="noStrike" dirty="0">
                          <a:effectLst/>
                        </a:rPr>
                        <a:t>Cena za množství MJ / 4 roky (bez DPH)</a:t>
                      </a:r>
                      <a:endParaRPr lang="pl-PL"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b="1" u="none" strike="noStrike" dirty="0">
                          <a:effectLst/>
                        </a:rPr>
                        <a:t>Celková nabídková cena pro účely hodnocení (bez DPH)</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98078124"/>
                  </a:ext>
                </a:extLst>
              </a:tr>
              <a:tr h="253144">
                <a:tc>
                  <a:txBody>
                    <a:bodyPr/>
                    <a:lstStyle/>
                    <a:p>
                      <a:pPr algn="l" fontAlgn="ctr"/>
                      <a:r>
                        <a:rPr lang="cs-CZ" sz="800" u="none" strike="noStrike">
                          <a:effectLst/>
                        </a:rPr>
                        <a:t>Hruška</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a:effectLst/>
                        </a:rPr>
                        <a:t>1 ks</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9,00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cs-CZ" sz="800" u="none" strike="noStrike">
                          <a:effectLst/>
                        </a:rPr>
                        <a:t>1,00</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9,00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8,10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8348060"/>
                  </a:ext>
                </a:extLst>
              </a:tr>
              <a:tr h="253144">
                <a:tc gridSpan="6">
                  <a:txBody>
                    <a:bodyPr/>
                    <a:lstStyle/>
                    <a:p>
                      <a:pPr algn="l" fontAlgn="b"/>
                      <a:r>
                        <a:rPr lang="cs-CZ" sz="800" i="1" u="none" strike="noStrike" dirty="0">
                          <a:effectLst/>
                        </a:rPr>
                        <a:t>* Maximální a nepřekročitelná cena 1 MJ činí 20,00 Kč bez DPH</a:t>
                      </a:r>
                    </a:p>
                    <a:p>
                      <a:pPr algn="l" fontAlgn="b"/>
                      <a:endParaRPr lang="cs-CZ" sz="800" b="0" i="0" u="none" strike="noStrike" dirty="0">
                        <a:solidFill>
                          <a:srgbClr val="000000"/>
                        </a:solidFill>
                        <a:effectLst/>
                        <a:latin typeface="Calibri Light" panose="020F0302020204030204" pitchFamily="34" charset="0"/>
                      </a:endParaRPr>
                    </a:p>
                  </a:txBody>
                  <a:tcPr marL="6842" marR="6842" marT="6842" marB="0" anchor="b">
                    <a:lnT w="12700" cap="flat" cmpd="sng" algn="ctr">
                      <a:solidFill>
                        <a:schemeClr val="tx1"/>
                      </a:solidFill>
                      <a:prstDash val="solid"/>
                      <a:round/>
                      <a:headEnd type="none" w="med" len="med"/>
                      <a:tailEnd type="none" w="med" len="med"/>
                    </a:lnT>
                    <a:noFill/>
                  </a:tcPr>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extLst>
                  <a:ext uri="{0D108BD9-81ED-4DB2-BD59-A6C34878D82A}">
                    <a16:rowId xmlns:a16="http://schemas.microsoft.com/office/drawing/2014/main" val="224502462"/>
                  </a:ext>
                </a:extLst>
              </a:tr>
              <a:tr h="136835">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622750"/>
                  </a:ext>
                </a:extLst>
              </a:tr>
              <a:tr h="136835">
                <a:tc gridSpan="6">
                  <a:txBody>
                    <a:bodyPr/>
                    <a:lstStyle/>
                    <a:p>
                      <a:pPr algn="l" fontAlgn="b"/>
                      <a:r>
                        <a:rPr lang="cs-CZ" sz="800" b="1" u="none" strike="noStrike">
                          <a:effectLst/>
                        </a:rPr>
                        <a:t>Část 3 Banán</a:t>
                      </a:r>
                      <a:endParaRPr lang="cs-CZ" sz="800" b="1" i="1" u="none" strike="noStrike">
                        <a:solidFill>
                          <a:srgbClr val="000000"/>
                        </a:solidFill>
                        <a:effectLst/>
                        <a:latin typeface="Calibri Light" panose="020F0302020204030204" pitchFamily="34" charset="0"/>
                      </a:endParaRPr>
                    </a:p>
                  </a:txBody>
                  <a:tcPr marL="6842" marR="6842" marT="68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64172781"/>
                  </a:ext>
                </a:extLst>
              </a:tr>
              <a:tr h="273669">
                <a:tc>
                  <a:txBody>
                    <a:bodyPr/>
                    <a:lstStyle/>
                    <a:p>
                      <a:pPr algn="l" fontAlgn="t"/>
                      <a:r>
                        <a:rPr lang="cs-CZ" sz="800" b="1" u="none" strike="noStrike" dirty="0">
                          <a:effectLst/>
                        </a:rPr>
                        <a:t>Položka</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b="1" u="none" strike="noStrike">
                          <a:effectLst/>
                        </a:rPr>
                        <a:t>Měrná jednotka</a:t>
                      </a:r>
                      <a:endParaRPr lang="cs-CZ"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pl-PL" sz="800" b="1" u="none" strike="noStrike">
                          <a:effectLst/>
                        </a:rPr>
                        <a:t>Cena 1 MJ*</a:t>
                      </a:r>
                      <a:br>
                        <a:rPr lang="pl-PL" sz="800" b="1" u="none" strike="noStrike">
                          <a:effectLst/>
                        </a:rPr>
                      </a:br>
                      <a:r>
                        <a:rPr lang="pl-PL" sz="800" b="1" u="none" strike="noStrike">
                          <a:effectLst/>
                        </a:rPr>
                        <a:t>(Kč bez DPH)</a:t>
                      </a:r>
                      <a:endParaRPr lang="pl-PL"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b="1" u="none" strike="noStrike">
                          <a:effectLst/>
                        </a:rPr>
                        <a:t>Množství MJ / 4 roky</a:t>
                      </a:r>
                      <a:endParaRPr lang="cs-CZ"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pl-PL" sz="800" b="1" u="none" strike="noStrike" dirty="0">
                          <a:effectLst/>
                        </a:rPr>
                        <a:t>Cena za množství MJ / 4 roky (bez DPH)</a:t>
                      </a:r>
                      <a:endParaRPr lang="pl-PL"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b="1" u="none" strike="noStrike" dirty="0">
                          <a:effectLst/>
                        </a:rPr>
                        <a:t>Celková nabídková cena pro účely hodnocení (bez DPH)</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9770009"/>
                  </a:ext>
                </a:extLst>
              </a:tr>
              <a:tr h="253144">
                <a:tc>
                  <a:txBody>
                    <a:bodyPr/>
                    <a:lstStyle/>
                    <a:p>
                      <a:pPr algn="l" fontAlgn="ctr"/>
                      <a:r>
                        <a:rPr lang="cs-CZ" sz="800" u="none" strike="noStrike">
                          <a:effectLst/>
                        </a:rPr>
                        <a:t>Banán</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a:effectLst/>
                        </a:rPr>
                        <a:t>1 ks</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10,00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cs-CZ" sz="800" u="none" strike="noStrike" dirty="0">
                          <a:effectLst/>
                        </a:rPr>
                        <a:t>1,00</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10,00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9,00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915488"/>
                  </a:ext>
                </a:extLst>
              </a:tr>
              <a:tr h="253144">
                <a:tc gridSpan="6">
                  <a:txBody>
                    <a:bodyPr/>
                    <a:lstStyle/>
                    <a:p>
                      <a:pPr algn="l" fontAlgn="b"/>
                      <a:r>
                        <a:rPr lang="cs-CZ" sz="800" i="1" u="none" strike="noStrike" dirty="0">
                          <a:effectLst/>
                        </a:rPr>
                        <a:t>* Maximální a nepřekročitelná cena 1 MJ činí 20,00 Kč bez DPH</a:t>
                      </a:r>
                    </a:p>
                    <a:p>
                      <a:pPr algn="l" fontAlgn="b"/>
                      <a:endParaRPr lang="cs-CZ" sz="800" b="0" i="0" u="none" strike="noStrike" dirty="0">
                        <a:solidFill>
                          <a:srgbClr val="000000"/>
                        </a:solidFill>
                        <a:effectLst/>
                        <a:latin typeface="Calibri Light" panose="020F0302020204030204" pitchFamily="34" charset="0"/>
                      </a:endParaRPr>
                    </a:p>
                  </a:txBody>
                  <a:tcPr marL="6842" marR="6842" marT="6842" marB="0" anchor="b">
                    <a:lnT w="12700" cap="flat" cmpd="sng" algn="ctr">
                      <a:solidFill>
                        <a:schemeClr val="tx1"/>
                      </a:solidFill>
                      <a:prstDash val="solid"/>
                      <a:round/>
                      <a:headEnd type="none" w="med" len="med"/>
                      <a:tailEnd type="none" w="med" len="med"/>
                    </a:lnT>
                    <a:noFill/>
                  </a:tcPr>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extLst>
                  <a:ext uri="{0D108BD9-81ED-4DB2-BD59-A6C34878D82A}">
                    <a16:rowId xmlns:a16="http://schemas.microsoft.com/office/drawing/2014/main" val="2507730959"/>
                  </a:ext>
                </a:extLst>
              </a:tr>
              <a:tr h="136835">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tc>
                  <a:txBody>
                    <a:bodyPr/>
                    <a:lstStyle/>
                    <a:p>
                      <a:pPr algn="l" fontAlgn="b"/>
                      <a:r>
                        <a:rPr lang="cs-CZ" sz="800" u="none" strike="noStrike">
                          <a:effectLst/>
                        </a:rPr>
                        <a:t> </a:t>
                      </a:r>
                      <a:endParaRPr lang="cs-CZ" sz="800" b="0" i="0" u="none" strike="noStrike">
                        <a:solidFill>
                          <a:srgbClr val="000000"/>
                        </a:solidFill>
                        <a:effectLst/>
                        <a:latin typeface="Calibri Light" panose="020F0302020204030204" pitchFamily="34" charset="0"/>
                      </a:endParaRPr>
                    </a:p>
                  </a:txBody>
                  <a:tcPr marL="6842" marR="6842" marT="6842"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325353"/>
                  </a:ext>
                </a:extLst>
              </a:tr>
              <a:tr h="136835">
                <a:tc gridSpan="6">
                  <a:txBody>
                    <a:bodyPr/>
                    <a:lstStyle/>
                    <a:p>
                      <a:pPr algn="l" fontAlgn="b"/>
                      <a:r>
                        <a:rPr lang="cs-CZ" sz="800" b="1" u="none" strike="noStrike">
                          <a:effectLst/>
                        </a:rPr>
                        <a:t>Část 4 Mandarinka</a:t>
                      </a:r>
                      <a:endParaRPr lang="cs-CZ" sz="800" b="1" i="1" u="none" strike="noStrike">
                        <a:solidFill>
                          <a:srgbClr val="000000"/>
                        </a:solidFill>
                        <a:effectLst/>
                        <a:latin typeface="Calibri Light" panose="020F0302020204030204" pitchFamily="34" charset="0"/>
                      </a:endParaRPr>
                    </a:p>
                  </a:txBody>
                  <a:tcPr marL="6842" marR="6842" marT="68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99312364"/>
                  </a:ext>
                </a:extLst>
              </a:tr>
              <a:tr h="273669">
                <a:tc>
                  <a:txBody>
                    <a:bodyPr/>
                    <a:lstStyle/>
                    <a:p>
                      <a:pPr algn="l" fontAlgn="t"/>
                      <a:r>
                        <a:rPr lang="cs-CZ" sz="800" b="1" u="none" strike="noStrike" dirty="0">
                          <a:effectLst/>
                        </a:rPr>
                        <a:t>Položka</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u="none" strike="noStrike">
                          <a:effectLst/>
                        </a:rPr>
                        <a:t>Měrná jednotka</a:t>
                      </a:r>
                      <a:endParaRPr lang="cs-CZ"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pl-PL" sz="800" u="none" strike="noStrike">
                          <a:effectLst/>
                        </a:rPr>
                        <a:t>Cena 1 MJ*</a:t>
                      </a:r>
                      <a:br>
                        <a:rPr lang="pl-PL" sz="800" u="none" strike="noStrike">
                          <a:effectLst/>
                        </a:rPr>
                      </a:br>
                      <a:r>
                        <a:rPr lang="pl-PL" sz="800" u="none" strike="noStrike">
                          <a:effectLst/>
                        </a:rPr>
                        <a:t>(Kč bez DPH)</a:t>
                      </a:r>
                      <a:endParaRPr lang="pl-PL"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u="none" strike="noStrike">
                          <a:effectLst/>
                        </a:rPr>
                        <a:t>Předpokládané množství MJ / 4 roky</a:t>
                      </a:r>
                      <a:endParaRPr lang="cs-CZ"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pl-PL" sz="800" u="none" strike="noStrike">
                          <a:effectLst/>
                        </a:rPr>
                        <a:t>Cena za množství MJ / 4 roky (bez DPH)</a:t>
                      </a:r>
                      <a:endParaRPr lang="pl-PL" sz="800" b="1" i="0" u="none" strike="noStrike">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cs-CZ" sz="800" u="none" strike="noStrike" dirty="0">
                          <a:effectLst/>
                        </a:rPr>
                        <a:t>Celková nabídková cena pro účely hodnocení (bez DPH)</a:t>
                      </a:r>
                      <a:endParaRPr lang="cs-CZ" sz="800" b="1" i="0" u="none" strike="noStrike" dirty="0">
                        <a:solidFill>
                          <a:srgbClr val="000000"/>
                        </a:solidFill>
                        <a:effectLst/>
                        <a:latin typeface="Calibri Light" panose="020F0302020204030204" pitchFamily="34" charset="0"/>
                      </a:endParaRPr>
                    </a:p>
                  </a:txBody>
                  <a:tcPr marL="6842" marR="6842" marT="68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142765092"/>
                  </a:ext>
                </a:extLst>
              </a:tr>
              <a:tr h="253144">
                <a:tc>
                  <a:txBody>
                    <a:bodyPr/>
                    <a:lstStyle/>
                    <a:p>
                      <a:pPr algn="l" fontAlgn="ctr"/>
                      <a:r>
                        <a:rPr lang="cs-CZ" sz="800" u="none" strike="noStrike" dirty="0">
                          <a:effectLst/>
                        </a:rPr>
                        <a:t>Mandarinka</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a:effectLst/>
                        </a:rPr>
                        <a:t>1 ks</a:t>
                      </a:r>
                      <a:endParaRPr lang="cs-CZ" sz="800" b="0" i="0" u="none" strike="noStrike">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12,00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cs-CZ" sz="800" u="none" strike="noStrike" dirty="0">
                          <a:effectLst/>
                        </a:rPr>
                        <a:t>1,00</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cs-CZ" sz="800" u="none" strike="noStrike" dirty="0">
                          <a:effectLst/>
                        </a:rPr>
                        <a:t>                                     12,00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800" u="none" strike="noStrike" dirty="0">
                          <a:effectLst/>
                        </a:rPr>
                        <a:t>                                             10,80 Kč </a:t>
                      </a:r>
                      <a:endParaRPr lang="cs-CZ" sz="800" b="0" i="0" u="none" strike="noStrike" dirty="0">
                        <a:solidFill>
                          <a:srgbClr val="000000"/>
                        </a:solidFill>
                        <a:effectLst/>
                        <a:latin typeface="Calibri Light" panose="020F0302020204030204" pitchFamily="34" charset="0"/>
                      </a:endParaRP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8010038"/>
                  </a:ext>
                </a:extLst>
              </a:tr>
              <a:tr h="253144">
                <a:tc gridSpan="6">
                  <a:txBody>
                    <a:bodyPr/>
                    <a:lstStyle/>
                    <a:p>
                      <a:pPr algn="l" fontAlgn="b"/>
                      <a:r>
                        <a:rPr lang="cs-CZ" sz="800" i="1" u="none" strike="noStrike" dirty="0">
                          <a:effectLst/>
                        </a:rPr>
                        <a:t>* Maximální a nepřekročitelná cena 1 MJ činí 20,00 Kč bez DPH</a:t>
                      </a:r>
                      <a:endParaRPr lang="cs-CZ" sz="800" b="0" i="1" u="none" strike="noStrike" dirty="0">
                        <a:solidFill>
                          <a:srgbClr val="000000"/>
                        </a:solidFill>
                        <a:effectLst/>
                        <a:latin typeface="Calibri Light" panose="020F0302020204030204" pitchFamily="34" charset="0"/>
                      </a:endParaRPr>
                    </a:p>
                  </a:txBody>
                  <a:tcPr marL="6842" marR="6842" marT="6842" marB="0" anchor="b">
                    <a:lnT w="12700" cap="flat" cmpd="sng" algn="ctr">
                      <a:solidFill>
                        <a:schemeClr val="tx1"/>
                      </a:solidFill>
                      <a:prstDash val="solid"/>
                      <a:round/>
                      <a:headEnd type="none" w="med" len="med"/>
                      <a:tailEnd type="none" w="med" len="med"/>
                    </a:lnT>
                    <a:noFill/>
                  </a:tcPr>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tc hMerge="1">
                  <a:txBody>
                    <a:bodyPr/>
                    <a:lstStyle/>
                    <a:p>
                      <a:pPr algn="l" fontAlgn="b"/>
                      <a:r>
                        <a:rPr lang="cs-CZ" sz="800" u="none" strike="noStrike" dirty="0">
                          <a:effectLst/>
                        </a:rPr>
                        <a:t> </a:t>
                      </a:r>
                      <a:endParaRPr lang="cs-CZ" sz="800" b="0" i="0" u="none" strike="noStrike" dirty="0">
                        <a:solidFill>
                          <a:srgbClr val="000000"/>
                        </a:solidFill>
                        <a:effectLst/>
                        <a:latin typeface="Calibri Light" panose="020F0302020204030204" pitchFamily="34" charset="0"/>
                      </a:endParaRPr>
                    </a:p>
                  </a:txBody>
                  <a:tcPr marL="6842" marR="6842" marT="6842" marB="0" anchor="b"/>
                </a:tc>
                <a:extLst>
                  <a:ext uri="{0D108BD9-81ED-4DB2-BD59-A6C34878D82A}">
                    <a16:rowId xmlns:a16="http://schemas.microsoft.com/office/drawing/2014/main" val="1092552713"/>
                  </a:ext>
                </a:extLst>
              </a:tr>
            </a:tbl>
          </a:graphicData>
        </a:graphic>
      </p:graphicFrame>
      <p:sp>
        <p:nvSpPr>
          <p:cNvPr id="4" name="Obdélník 3">
            <a:extLst>
              <a:ext uri="{FF2B5EF4-FFF2-40B4-BE49-F238E27FC236}">
                <a16:creationId xmlns:a16="http://schemas.microsoft.com/office/drawing/2014/main" id="{879F9556-5BAD-6CEF-F09C-D815F39D67F1}"/>
              </a:ext>
            </a:extLst>
          </p:cNvPr>
          <p:cNvSpPr/>
          <p:nvPr/>
        </p:nvSpPr>
        <p:spPr>
          <a:xfrm rot="18742756">
            <a:off x="9379171" y="2864655"/>
            <a:ext cx="2993127" cy="923330"/>
          </a:xfrm>
          <a:prstGeom prst="rect">
            <a:avLst/>
          </a:prstGeom>
          <a:noFill/>
        </p:spPr>
        <p:txBody>
          <a:bodyPr wrap="none" lIns="91440" tIns="45720" rIns="91440" bIns="45720">
            <a:spAutoFit/>
          </a:bodyPr>
          <a:lstStyle/>
          <a:p>
            <a:pPr algn="ctr"/>
            <a:r>
              <a:rPr lang="cs-CZ" sz="5400" b="1" u="none" strike="noStrike"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31,45 Kč</a:t>
            </a:r>
            <a:endParaRPr lang="cs-CZ"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3112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71475" y="1053962"/>
            <a:ext cx="11449050" cy="1061029"/>
          </a:xfrm>
        </p:spPr>
        <p:txBody>
          <a:bodyPr/>
          <a:lstStyle/>
          <a:p>
            <a:pPr algn="just">
              <a:lnSpc>
                <a:spcPct val="100000"/>
              </a:lnSpc>
            </a:pPr>
            <a:r>
              <a:rPr lang="cs-CZ" sz="3200" dirty="0"/>
              <a:t>Problematická situace – analogie s běžným nákupem – s rozdělením na části a s 15% zvýhodněním dodavatelů s nabídkou ke všem částem (pro účely hodnocení)</a:t>
            </a:r>
          </a:p>
          <a:p>
            <a:pPr>
              <a:lnSpc>
                <a:spcPct val="100000"/>
              </a:lnSpc>
            </a:pPr>
            <a:endParaRPr lang="cs-CZ" sz="4000" dirty="0"/>
          </a:p>
        </p:txBody>
      </p:sp>
      <p:sp>
        <p:nvSpPr>
          <p:cNvPr id="5" name="TextovéPole 4">
            <a:extLst>
              <a:ext uri="{FF2B5EF4-FFF2-40B4-BE49-F238E27FC236}">
                <a16:creationId xmlns:a16="http://schemas.microsoft.com/office/drawing/2014/main" id="{CE14401E-05A2-C582-04B3-3C6A533D1EDB}"/>
              </a:ext>
            </a:extLst>
          </p:cNvPr>
          <p:cNvSpPr txBox="1"/>
          <p:nvPr/>
        </p:nvSpPr>
        <p:spPr>
          <a:xfrm>
            <a:off x="371475" y="2114991"/>
            <a:ext cx="11449050" cy="4708981"/>
          </a:xfrm>
          <a:prstGeom prst="rect">
            <a:avLst/>
          </a:prstGeom>
          <a:noFill/>
        </p:spPr>
        <p:txBody>
          <a:bodyPr wrap="square" rtlCol="0">
            <a:spAutoFit/>
          </a:bodyPr>
          <a:lstStyle/>
          <a:p>
            <a:pPr>
              <a:spcAft>
                <a:spcPts val="600"/>
              </a:spcAft>
            </a:pPr>
            <a:r>
              <a:rPr lang="cs-CZ" sz="1200" kern="0" dirty="0">
                <a:effectLst/>
                <a:latin typeface="+mj-lt"/>
                <a:ea typeface="Times New Roman" panose="02020603050405020304" pitchFamily="18" charset="0"/>
                <a:cs typeface="Times New Roman" panose="02020603050405020304" pitchFamily="18" charset="0"/>
              </a:rPr>
              <a:t>Pro zadavatele je výhodou, pokud bude smlouva ke všem částem veřejné zakázky uzavřena s jediným dodavatelem, potažmo pokud budou veškeré část dodávány jediným dodavatelem. </a:t>
            </a:r>
            <a:r>
              <a:rPr lang="cs-CZ" sz="1200" b="1" kern="0" dirty="0">
                <a:effectLst/>
                <a:latin typeface="+mj-lt"/>
                <a:ea typeface="Times New Roman" panose="02020603050405020304" pitchFamily="18" charset="0"/>
                <a:cs typeface="Times New Roman" panose="02020603050405020304" pitchFamily="18" charset="0"/>
              </a:rPr>
              <a:t>Zadavatel proto v rámci hodnocení každé jedné části veřejné zakázky </a:t>
            </a:r>
            <a:r>
              <a:rPr lang="cs-CZ" sz="1200" kern="0" dirty="0">
                <a:effectLst/>
                <a:latin typeface="+mj-lt"/>
                <a:ea typeface="Times New Roman" panose="02020603050405020304" pitchFamily="18" charset="0"/>
                <a:cs typeface="Times New Roman" panose="02020603050405020304" pitchFamily="18" charset="0"/>
              </a:rPr>
              <a:t>při splnění níže vymezených podmínek </a:t>
            </a:r>
            <a:r>
              <a:rPr lang="cs-CZ" sz="1200" b="1" kern="0" dirty="0">
                <a:effectLst/>
                <a:latin typeface="+mj-lt"/>
                <a:ea typeface="Times New Roman" panose="02020603050405020304" pitchFamily="18" charset="0"/>
                <a:cs typeface="Times New Roman" panose="02020603050405020304" pitchFamily="18" charset="0"/>
              </a:rPr>
              <a:t>zvýhodní dodavatele, kteří podají nabídku ke všem částem veřejné zakázky, </a:t>
            </a:r>
            <a:r>
              <a:rPr lang="cs-CZ" sz="1200" kern="0" dirty="0">
                <a:effectLst/>
                <a:latin typeface="+mj-lt"/>
                <a:ea typeface="Times New Roman" panose="02020603050405020304" pitchFamily="18" charset="0"/>
                <a:cs typeface="Times New Roman" panose="02020603050405020304" pitchFamily="18" charset="0"/>
              </a:rPr>
              <a:t>a to následovně:</a:t>
            </a:r>
            <a:br>
              <a:rPr lang="cs-CZ" sz="1200" kern="0" dirty="0">
                <a:effectLst/>
                <a:latin typeface="+mj-lt"/>
                <a:ea typeface="Times New Roman" panose="02020603050405020304" pitchFamily="18" charset="0"/>
                <a:cs typeface="Times New Roman" panose="02020603050405020304" pitchFamily="18" charset="0"/>
              </a:rPr>
            </a:br>
            <a:br>
              <a:rPr lang="cs-CZ" sz="1200" kern="0" dirty="0">
                <a:effectLst/>
                <a:latin typeface="+mj-lt"/>
                <a:ea typeface="Times New Roman" panose="02020603050405020304" pitchFamily="18" charset="0"/>
                <a:cs typeface="Times New Roman" panose="02020603050405020304" pitchFamily="18" charset="0"/>
              </a:rPr>
            </a:br>
            <a:r>
              <a:rPr lang="cs-CZ" sz="1200" kern="0" dirty="0">
                <a:effectLst/>
                <a:latin typeface="+mj-lt"/>
                <a:ea typeface="Times New Roman" panose="02020603050405020304" pitchFamily="18" charset="0"/>
                <a:cs typeface="Times New Roman" panose="02020603050405020304" pitchFamily="18" charset="0"/>
              </a:rPr>
              <a:t>Dodavatel, který podá nabídku ke všem částem veřejné zakázky (tj. vyplní všechny shora uvedené dílčí cenové nabídky), bude mít pro účely hodnocení nabídek ve vztahu ke každé z části veřejné zakázky sníženou nabídkovou cenu (cenu předpokládaného množství MJ / roky (Kč bez DPH)) o 15 %. Takto snížená "celková nabídková cena pro účely hodnocení" bude vypočtena automaticky doplněním jednotkové ceny u všech částí veřejné zakázky. U ostatních dodavatelů bude "celková nabídková cena pro účely hodnocení" odpovídat jejich ceně předpokládaného množství MJ / roky (Kč bez DPH). Celková nabídková cena pro účely hodnocení (k dotčené části veřejné zakázky) je uvedena ve sloupci "I" (viz výše).</a:t>
            </a:r>
            <a:br>
              <a:rPr lang="cs-CZ" sz="1200" kern="0" dirty="0">
                <a:effectLst/>
                <a:latin typeface="+mj-lt"/>
                <a:ea typeface="Times New Roman" panose="02020603050405020304" pitchFamily="18" charset="0"/>
                <a:cs typeface="Times New Roman" panose="02020603050405020304" pitchFamily="18" charset="0"/>
              </a:rPr>
            </a:br>
            <a:br>
              <a:rPr lang="cs-CZ" sz="1200" kern="0" dirty="0">
                <a:effectLst/>
                <a:latin typeface="+mj-lt"/>
                <a:ea typeface="Times New Roman" panose="02020603050405020304" pitchFamily="18" charset="0"/>
                <a:cs typeface="Times New Roman" panose="02020603050405020304" pitchFamily="18" charset="0"/>
              </a:rPr>
            </a:br>
            <a:r>
              <a:rPr lang="cs-CZ" sz="1200" b="1" kern="0" dirty="0">
                <a:effectLst/>
                <a:latin typeface="+mj-lt"/>
                <a:ea typeface="Times New Roman" panose="02020603050405020304" pitchFamily="18" charset="0"/>
                <a:cs typeface="Times New Roman" panose="02020603050405020304" pitchFamily="18" charset="0"/>
              </a:rPr>
              <a:t>V případě, že alespoň jeden z účastníků zadávacího řízení podá nabídku ke všem částem veřejné zakázky</a:t>
            </a:r>
            <a:r>
              <a:rPr lang="cs-CZ" sz="1200" kern="0" dirty="0">
                <a:effectLst/>
                <a:latin typeface="+mj-lt"/>
                <a:ea typeface="Times New Roman" panose="02020603050405020304" pitchFamily="18" charset="0"/>
                <a:cs typeface="Times New Roman" panose="02020603050405020304" pitchFamily="18" charset="0"/>
              </a:rPr>
              <a:t>, bude zadavatel při hodnocení postupovat takto</a:t>
            </a:r>
            <a:r>
              <a:rPr lang="cs-CZ" sz="1200" b="1" kern="0" dirty="0">
                <a:effectLst/>
                <a:latin typeface="+mj-lt"/>
                <a:ea typeface="Times New Roman" panose="02020603050405020304" pitchFamily="18" charset="0"/>
                <a:cs typeface="Times New Roman" panose="02020603050405020304" pitchFamily="18" charset="0"/>
              </a:rPr>
              <a:t>:</a:t>
            </a:r>
            <a:br>
              <a:rPr lang="cs-CZ" sz="1200" kern="0" dirty="0">
                <a:effectLst/>
                <a:latin typeface="+mj-lt"/>
                <a:ea typeface="Times New Roman" panose="02020603050405020304" pitchFamily="18" charset="0"/>
                <a:cs typeface="Times New Roman" panose="02020603050405020304" pitchFamily="18" charset="0"/>
              </a:rPr>
            </a:br>
            <a:br>
              <a:rPr lang="cs-CZ" sz="1200" kern="0" dirty="0">
                <a:effectLst/>
                <a:latin typeface="+mj-lt"/>
                <a:ea typeface="Times New Roman" panose="02020603050405020304" pitchFamily="18" charset="0"/>
                <a:cs typeface="Times New Roman" panose="02020603050405020304" pitchFamily="18" charset="0"/>
              </a:rPr>
            </a:br>
            <a:r>
              <a:rPr lang="cs-CZ" sz="1200" kern="0" dirty="0">
                <a:effectLst/>
                <a:latin typeface="+mj-lt"/>
                <a:ea typeface="Times New Roman" panose="02020603050405020304" pitchFamily="18" charset="0"/>
                <a:cs typeface="Times New Roman" panose="02020603050405020304" pitchFamily="18" charset="0"/>
              </a:rPr>
              <a:t>Zadavatel v případě účastníků zadávacího řízení, kteří podají nabídku ke všem částem veřejné zakázky, sečte jejich jednotlivé "celkové nabídkové ceny pro účely hodnocení" (tj. nabídkové ceny k jednotlivým částem veřejné zakázky snížené o 15 %). Součet těchto cen v případě účastníka s nejnižším součtem (dále "účastník A") zadavatel srovná se součtem nejnižších nabídkových cen k jednotlivým částem veřejné zakázky bez 15% zvýhodnění, tj. cen uvedených ve sloupci "H". V případě, že součet dílčích nabídkových cen účastníka A bude nižší než součet nejnižších nabídkových cen k jednotlivým částem veřejné zakázky bez 15% zvýhodnění, stane se vybraným dodavatelem všech částí veřejné zakázky - ledaže by účastník A nabídl nejnižší nabídkovou cenu u všech částí veřejné zakázky i bez tohoto zvýhodnění (viz dále). V případě, že (a) tento součet nižší nebude nebo (b) účastník A nabídne nejnižší nabídkovou cenu u všech částí veřejné zakázky i bez shora uvedeného zvýhodnění, proběhne hodnocení nabídek na základě nabídkových cen dle sloupce H v rámci jednotlivých částí veřejné zakázky samostatně.</a:t>
            </a:r>
            <a:br>
              <a:rPr lang="cs-CZ" sz="1200" kern="0" dirty="0">
                <a:effectLst/>
                <a:latin typeface="+mj-lt"/>
                <a:ea typeface="Times New Roman" panose="02020603050405020304" pitchFamily="18" charset="0"/>
                <a:cs typeface="Times New Roman" panose="02020603050405020304" pitchFamily="18" charset="0"/>
              </a:rPr>
            </a:br>
            <a:br>
              <a:rPr lang="cs-CZ" sz="1200" kern="0" dirty="0">
                <a:effectLst/>
                <a:latin typeface="+mj-lt"/>
                <a:ea typeface="Times New Roman" panose="02020603050405020304" pitchFamily="18" charset="0"/>
                <a:cs typeface="Times New Roman" panose="02020603050405020304" pitchFamily="18" charset="0"/>
              </a:rPr>
            </a:br>
            <a:r>
              <a:rPr lang="cs-CZ" sz="1200" kern="0" dirty="0">
                <a:effectLst/>
                <a:latin typeface="+mj-lt"/>
                <a:ea typeface="Times New Roman" panose="02020603050405020304" pitchFamily="18" charset="0"/>
                <a:cs typeface="Times New Roman" panose="02020603050405020304" pitchFamily="18" charset="0"/>
              </a:rPr>
              <a:t>V případě, že se účastník A shora uvedeným postupem stane vybraným dodavatelem všech částí veřejné zakázky, a následně odmítne uzavřít smlouvu k jakékoliv z částí veřejné zakázky, přistoupí zadavatel k opětovnému hodnocení nabídek, přičemž u účastníka A již nebude 15% zvýhodnění zohledněno.</a:t>
            </a:r>
            <a:br>
              <a:rPr lang="cs-CZ" sz="1200" kern="0" dirty="0">
                <a:effectLst/>
                <a:latin typeface="+mj-lt"/>
                <a:ea typeface="Times New Roman" panose="02020603050405020304" pitchFamily="18" charset="0"/>
                <a:cs typeface="Times New Roman" panose="02020603050405020304" pitchFamily="18" charset="0"/>
              </a:rPr>
            </a:br>
            <a:br>
              <a:rPr lang="cs-CZ" sz="1200" b="1" kern="0" dirty="0">
                <a:effectLst/>
                <a:latin typeface="+mj-lt"/>
                <a:ea typeface="Times New Roman" panose="02020603050405020304" pitchFamily="18" charset="0"/>
                <a:cs typeface="Times New Roman" panose="02020603050405020304" pitchFamily="18" charset="0"/>
              </a:rPr>
            </a:br>
            <a:r>
              <a:rPr lang="cs-CZ" sz="1200" b="1" kern="0" dirty="0">
                <a:effectLst/>
                <a:latin typeface="+mj-lt"/>
                <a:ea typeface="Times New Roman" panose="02020603050405020304" pitchFamily="18" charset="0"/>
                <a:cs typeface="Times New Roman" panose="02020603050405020304" pitchFamily="18" charset="0"/>
              </a:rPr>
              <a:t>V případě, že žádný z účastníků zadávacího řízení nepodá nabídku ke všem částem veřejné zakázky</a:t>
            </a:r>
            <a:r>
              <a:rPr lang="cs-CZ" sz="1200" kern="0" dirty="0">
                <a:effectLst/>
                <a:latin typeface="+mj-lt"/>
                <a:ea typeface="Times New Roman" panose="02020603050405020304" pitchFamily="18" charset="0"/>
                <a:cs typeface="Times New Roman" panose="02020603050405020304" pitchFamily="18" charset="0"/>
              </a:rPr>
              <a:t>, provede zadavatel hodnocení nabídek v rámci každé z nabídek samostatně, a vybraným dodavatelem se stane vždy účastník zadávacího řízení s nejnižší nabídkovou cenou pro účely hodnocení (Kč bez DPH).</a:t>
            </a:r>
            <a:endParaRPr lang="cs-CZ" sz="1200" dirty="0">
              <a:latin typeface="+mj-lt"/>
            </a:endParaRPr>
          </a:p>
        </p:txBody>
      </p:sp>
    </p:spTree>
    <p:extLst>
      <p:ext uri="{BB962C8B-B14F-4D97-AF65-F5344CB8AC3E}">
        <p14:creationId xmlns:p14="http://schemas.microsoft.com/office/powerpoint/2010/main" val="324498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a:xfrm>
            <a:off x="371475" y="1729409"/>
            <a:ext cx="7348839" cy="4760292"/>
          </a:xfrm>
        </p:spPr>
        <p:txBody>
          <a:bodyPr/>
          <a:lstStyle/>
          <a:p>
            <a:pPr algn="just"/>
            <a:r>
              <a:rPr lang="cs-CZ" b="1" i="0" dirty="0">
                <a:solidFill>
                  <a:srgbClr val="FF8400"/>
                </a:solidFill>
                <a:effectLst/>
                <a:latin typeface="Arial" panose="020B0604020202020204" pitchFamily="34" charset="0"/>
              </a:rPr>
              <a:t>§ 101</a:t>
            </a:r>
          </a:p>
          <a:p>
            <a:pPr algn="l"/>
            <a:r>
              <a:rPr lang="cs-CZ" sz="1800" b="1" i="0" dirty="0">
                <a:solidFill>
                  <a:srgbClr val="08A8F8"/>
                </a:solidFill>
                <a:effectLst/>
                <a:latin typeface="Arial" panose="020B0604020202020204" pitchFamily="34" charset="0"/>
              </a:rPr>
              <a:t>Rozdělení veřejné zakázky na části</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Pokud zadavatel v zadávací dokumentaci rozdělí veřejnou zakázku na části, postupuje zadavatel při výběru dodavatele v každé části odděleně, </a:t>
            </a:r>
            <a:r>
              <a:rPr lang="cs-CZ" b="1" i="0" u="sng" dirty="0">
                <a:solidFill>
                  <a:srgbClr val="000000"/>
                </a:solidFill>
                <a:effectLst/>
                <a:latin typeface="Arial" panose="020B0604020202020204" pitchFamily="34" charset="0"/>
              </a:rPr>
              <a:t>pokud není dále stanoveno jinak</a:t>
            </a:r>
            <a:r>
              <a:rPr lang="cs-CZ" b="0" i="0" dirty="0">
                <a:solidFill>
                  <a:srgbClr val="000000"/>
                </a:solidFill>
                <a:effectLst/>
                <a:latin typeface="Arial" panose="020B0604020202020204" pitchFamily="34" charset="0"/>
              </a:rPr>
              <a:t>.</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Zadavatel v oznámení o zahájení zadávacího řízení nebo ve výzvě k podání žádosti o účast podle § 58 odst. 5 stanoví, zda dodavatel může podat nabídku na jednu, několik nebo na všechny části veřejné zakázky.</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Pokud je připuštěno podání nabídek na více částí, může zadavatel v oznámení o zahájení zadávacího řízení nebo ve výzvě k podání žádosti o účast podle § 58 odst. 5 omezit počet částí, které lze zadat jednomu účastníku zadávacího řízení. V takovém případě zadavatel vymezí pravidla pro výběr částí, které budou zadány účastníku zadávacího řízení, kterému by podle pravidel pro hodnocení jinak mělo být zadáno více částí.</a:t>
            </a:r>
          </a:p>
          <a:p>
            <a:pPr algn="just"/>
            <a:r>
              <a:rPr lang="cs-CZ" b="1" i="0" u="sng" dirty="0">
                <a:solidFill>
                  <a:srgbClr val="000000"/>
                </a:solidFill>
                <a:effectLst/>
                <a:latin typeface="Arial" panose="020B0604020202020204" pitchFamily="34" charset="0"/>
              </a:rPr>
              <a:t>(4) Lze-li jednomu účastníku zadávacího řízení zadat více částí, může zadavatel v oznámení o zahájení zadávacího řízení</a:t>
            </a:r>
            <a:r>
              <a:rPr lang="cs-CZ" i="0" dirty="0">
                <a:solidFill>
                  <a:srgbClr val="000000"/>
                </a:solidFill>
                <a:effectLst/>
                <a:latin typeface="Arial" panose="020B0604020202020204" pitchFamily="34" charset="0"/>
              </a:rPr>
              <a:t> nebo ve výzvě k podání žádostí o účast podle § 58 odst. 5 </a:t>
            </a:r>
            <a:r>
              <a:rPr lang="cs-CZ" b="1" i="0" u="sng" dirty="0">
                <a:solidFill>
                  <a:srgbClr val="000000"/>
                </a:solidFill>
                <a:effectLst/>
                <a:latin typeface="Arial" panose="020B0604020202020204" pitchFamily="34" charset="0"/>
              </a:rPr>
              <a:t>stanovit pravidla pro určení částí, které si vyhrazuje k případnému zadání jednomu účastníku zadávacího řízení</a:t>
            </a:r>
            <a:r>
              <a:rPr lang="cs-CZ" b="1" i="0" dirty="0">
                <a:solidFill>
                  <a:srgbClr val="000000"/>
                </a:solidFill>
                <a:effectLst/>
                <a:latin typeface="Arial" panose="020B0604020202020204" pitchFamily="34" charset="0"/>
              </a:rPr>
              <a:t>.</a:t>
            </a:r>
          </a:p>
          <a:p>
            <a:endParaRPr lang="cs-CZ" dirty="0"/>
          </a:p>
        </p:txBody>
      </p:sp>
      <p:sp>
        <p:nvSpPr>
          <p:cNvPr id="4" name="Zástupný symbol pro text 3"/>
          <p:cNvSpPr>
            <a:spLocks noGrp="1"/>
          </p:cNvSpPr>
          <p:nvPr>
            <p:ph type="body" sz="quarter" idx="13"/>
          </p:nvPr>
        </p:nvSpPr>
        <p:spPr/>
        <p:txBody>
          <a:bodyPr/>
          <a:lstStyle/>
          <a:p>
            <a:r>
              <a:rPr lang="cs-CZ" dirty="0"/>
              <a:t>§ 101 ZZVZ</a:t>
            </a:r>
          </a:p>
        </p:txBody>
      </p:sp>
    </p:spTree>
    <p:extLst>
      <p:ext uri="{BB962C8B-B14F-4D97-AF65-F5344CB8AC3E}">
        <p14:creationId xmlns:p14="http://schemas.microsoft.com/office/powerpoint/2010/main" val="414302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71475" y="1169712"/>
            <a:ext cx="11449050" cy="1061029"/>
          </a:xfrm>
        </p:spPr>
        <p:txBody>
          <a:bodyPr/>
          <a:lstStyle/>
          <a:p>
            <a:pPr algn="just">
              <a:lnSpc>
                <a:spcPct val="100000"/>
              </a:lnSpc>
            </a:pPr>
            <a:r>
              <a:rPr lang="cs-CZ" sz="3200" dirty="0"/>
              <a:t>Problematická situace – analogie s běžným nákupem – s rozdělením na části a s 15% zvýhodněním dodavatelů s nabídkou ke všem částem (pro účely hodnocení) – jde to?!</a:t>
            </a:r>
          </a:p>
          <a:p>
            <a:pPr>
              <a:lnSpc>
                <a:spcPct val="100000"/>
              </a:lnSpc>
            </a:pPr>
            <a:endParaRPr lang="cs-CZ" sz="4000" dirty="0"/>
          </a:p>
        </p:txBody>
      </p:sp>
      <p:sp>
        <p:nvSpPr>
          <p:cNvPr id="5" name="TextovéPole 4">
            <a:extLst>
              <a:ext uri="{FF2B5EF4-FFF2-40B4-BE49-F238E27FC236}">
                <a16:creationId xmlns:a16="http://schemas.microsoft.com/office/drawing/2014/main" id="{CE14401E-05A2-C582-04B3-3C6A533D1EDB}"/>
              </a:ext>
            </a:extLst>
          </p:cNvPr>
          <p:cNvSpPr txBox="1"/>
          <p:nvPr/>
        </p:nvSpPr>
        <p:spPr>
          <a:xfrm>
            <a:off x="371475" y="2219166"/>
            <a:ext cx="11307381" cy="3016210"/>
          </a:xfrm>
          <a:prstGeom prst="rect">
            <a:avLst/>
          </a:prstGeom>
          <a:noFill/>
        </p:spPr>
        <p:txBody>
          <a:bodyPr wrap="square" rtlCol="0">
            <a:spAutoFit/>
          </a:bodyPr>
          <a:lstStyle/>
          <a:p>
            <a:pPr>
              <a:spcAft>
                <a:spcPts val="600"/>
              </a:spcAft>
            </a:pPr>
            <a:r>
              <a:rPr lang="cs-CZ" b="1" dirty="0">
                <a:latin typeface="+mj-lt"/>
              </a:rPr>
              <a:t>Z důvodové zprávy k § 101 odst. 4 ZZVZ</a:t>
            </a:r>
          </a:p>
          <a:p>
            <a:pPr>
              <a:spcAft>
                <a:spcPts val="600"/>
              </a:spcAft>
            </a:pPr>
            <a:endParaRPr lang="cs-CZ" dirty="0">
              <a:latin typeface="+mj-lt"/>
            </a:endParaRPr>
          </a:p>
          <a:p>
            <a:pPr>
              <a:spcAft>
                <a:spcPts val="600"/>
              </a:spcAft>
            </a:pPr>
            <a:r>
              <a:rPr lang="cs-CZ" b="1" i="1" kern="0" dirty="0">
                <a:effectLst/>
                <a:latin typeface="+mj-lt"/>
                <a:ea typeface="Times New Roman" panose="02020603050405020304" pitchFamily="18" charset="0"/>
                <a:cs typeface="Times New Roman" panose="02020603050405020304" pitchFamily="18" charset="0"/>
              </a:rPr>
              <a:t>Přestože zadavatel rozdělil veřejnou zakázku na části má možnost učinit výhradu, že některé části můžou být zadány jednomu dodavateli</a:t>
            </a:r>
            <a:r>
              <a:rPr lang="cs-CZ" i="1" kern="0" dirty="0">
                <a:effectLst/>
                <a:latin typeface="+mj-lt"/>
                <a:ea typeface="Times New Roman" panose="02020603050405020304" pitchFamily="18" charset="0"/>
                <a:cs typeface="Times New Roman" panose="02020603050405020304" pitchFamily="18" charset="0"/>
              </a:rPr>
              <a:t>. Někdy totiž může nastat situace, že se až v průběhu zadávacího řízení ukáže, že zadání jednotlivých částí různým dodavatelům, je méně výhodné, než zadání souboru nebo všech částí jednomu dodavateli. </a:t>
            </a:r>
            <a:r>
              <a:rPr lang="cs-CZ" b="1" i="1" kern="0" dirty="0">
                <a:effectLst/>
                <a:latin typeface="+mj-lt"/>
                <a:ea typeface="Times New Roman" panose="02020603050405020304" pitchFamily="18" charset="0"/>
                <a:cs typeface="Times New Roman" panose="02020603050405020304" pitchFamily="18" charset="0"/>
              </a:rPr>
              <a:t>Umožňuje se, aby si zadavatel učinil srovnávací posouzení a hodnocení nabídek v určitých kombinacích nabídek na jednotlivé části. Po tomto srovnávacím posouzení dát přednost zadání jednomu dodavateli určitou výhodnější kombinaci, pokud si při zahájení zadávacího řízení učinil příslušnou výhradu. Takový postup samozřejmě musí být stanoven předem a transparentně v zadávací dokumentaci</a:t>
            </a:r>
            <a:r>
              <a:rPr lang="cs-CZ" i="1" kern="0" dirty="0">
                <a:effectLst/>
                <a:latin typeface="+mj-lt"/>
                <a:ea typeface="Times New Roman" panose="02020603050405020304" pitchFamily="18" charset="0"/>
                <a:cs typeface="Times New Roman" panose="02020603050405020304" pitchFamily="18" charset="0"/>
              </a:rPr>
              <a:t>.</a:t>
            </a:r>
            <a:endParaRPr lang="cs-CZ" i="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090174"/>
      </p:ext>
    </p:extLst>
  </p:cSld>
  <p:clrMapOvr>
    <a:masterClrMapping/>
  </p:clrMapOvr>
</p:sld>
</file>

<file path=ppt/theme/theme1.xml><?xml version="1.0" encoding="utf-8"?>
<a:theme xmlns:a="http://schemas.openxmlformats.org/drawingml/2006/main" name="Úvodní slidy">
  <a:themeElements>
    <a:clrScheme name="MOÚ colors">
      <a:dk1>
        <a:srgbClr val="000000"/>
      </a:dk1>
      <a:lt1>
        <a:srgbClr val="FFFFFF"/>
      </a:lt1>
      <a:dk2>
        <a:srgbClr val="F04600"/>
      </a:dk2>
      <a:lt2>
        <a:srgbClr val="E7E6E6"/>
      </a:lt2>
      <a:accent1>
        <a:srgbClr val="007FC8"/>
      </a:accent1>
      <a:accent2>
        <a:srgbClr val="FFD600"/>
      </a:accent2>
      <a:accent3>
        <a:srgbClr val="008638"/>
      </a:accent3>
      <a:accent4>
        <a:srgbClr val="FBEEBC"/>
      </a:accent4>
      <a:accent5>
        <a:srgbClr val="E6007C"/>
      </a:accent5>
      <a:accent6>
        <a:srgbClr val="53C0D7"/>
      </a:accent6>
      <a:hlink>
        <a:srgbClr val="0028FF"/>
      </a:hlink>
      <a:folHlink>
        <a:srgbClr val="B438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U_CZ-prezentace_obecna-ilustrace_Arial" id="{0ED90AD3-2CB6-0245-A542-F1E813FF4898}" vid="{D7BE5B2D-4C4F-CB4D-A587-2B4D75C63A3D}"/>
    </a:ext>
  </a:extLst>
</a:theme>
</file>

<file path=ppt/theme/theme2.xml><?xml version="1.0" encoding="utf-8"?>
<a:theme xmlns:a="http://schemas.openxmlformats.org/drawingml/2006/main" name="Předěly, názvy kapitol">
  <a:themeElements>
    <a:clrScheme name="Vlastní 1">
      <a:dk1>
        <a:srgbClr val="000000"/>
      </a:dk1>
      <a:lt1>
        <a:srgbClr val="FFFFFF"/>
      </a:lt1>
      <a:dk2>
        <a:srgbClr val="F04600"/>
      </a:dk2>
      <a:lt2>
        <a:srgbClr val="E7E6E6"/>
      </a:lt2>
      <a:accent1>
        <a:srgbClr val="007FC8"/>
      </a:accent1>
      <a:accent2>
        <a:srgbClr val="FFD600"/>
      </a:accent2>
      <a:accent3>
        <a:srgbClr val="008638"/>
      </a:accent3>
      <a:accent4>
        <a:srgbClr val="FBEEBC"/>
      </a:accent4>
      <a:accent5>
        <a:srgbClr val="E6007C"/>
      </a:accent5>
      <a:accent6>
        <a:srgbClr val="53C0D7"/>
      </a:accent6>
      <a:hlink>
        <a:srgbClr val="0028FF"/>
      </a:hlink>
      <a:folHlink>
        <a:srgbClr val="B438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U_CZ-prezentace_obecna-ilustrace_Arial" id="{0ED90AD3-2CB6-0245-A542-F1E813FF4898}" vid="{9FEB13C2-E279-0941-9A4C-8C0E8006AF19}"/>
    </a:ext>
  </a:extLst>
</a:theme>
</file>

<file path=ppt/theme/theme3.xml><?xml version="1.0" encoding="utf-8"?>
<a:theme xmlns:a="http://schemas.openxmlformats.org/drawingml/2006/main" name="1_Předěly, názvy kapitol">
  <a:themeElements>
    <a:clrScheme name="Vlastní 1">
      <a:dk1>
        <a:srgbClr val="000000"/>
      </a:dk1>
      <a:lt1>
        <a:srgbClr val="FFFFFF"/>
      </a:lt1>
      <a:dk2>
        <a:srgbClr val="F04600"/>
      </a:dk2>
      <a:lt2>
        <a:srgbClr val="E7E6E6"/>
      </a:lt2>
      <a:accent1>
        <a:srgbClr val="007FC8"/>
      </a:accent1>
      <a:accent2>
        <a:srgbClr val="FFD600"/>
      </a:accent2>
      <a:accent3>
        <a:srgbClr val="008638"/>
      </a:accent3>
      <a:accent4>
        <a:srgbClr val="FBEEBC"/>
      </a:accent4>
      <a:accent5>
        <a:srgbClr val="E6007C"/>
      </a:accent5>
      <a:accent6>
        <a:srgbClr val="53C0D7"/>
      </a:accent6>
      <a:hlink>
        <a:srgbClr val="0028FF"/>
      </a:hlink>
      <a:folHlink>
        <a:srgbClr val="B438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U_CZ-prezentace_obecna-ilustrace_Arial" id="{0ED90AD3-2CB6-0245-A542-F1E813FF4898}" vid="{96D4FF03-4D6F-B641-B1CC-11AFE9E931C1}"/>
    </a:ext>
  </a:extLst>
</a:theme>
</file>

<file path=ppt/theme/theme4.xml><?xml version="1.0" encoding="utf-8"?>
<a:theme xmlns:a="http://schemas.openxmlformats.org/drawingml/2006/main" name="Obsah">
  <a:themeElements>
    <a:clrScheme name="MOÚ colors">
      <a:dk1>
        <a:srgbClr val="000000"/>
      </a:dk1>
      <a:lt1>
        <a:srgbClr val="FFFFFF"/>
      </a:lt1>
      <a:dk2>
        <a:srgbClr val="F04600"/>
      </a:dk2>
      <a:lt2>
        <a:srgbClr val="E7E6E6"/>
      </a:lt2>
      <a:accent1>
        <a:srgbClr val="007FC8"/>
      </a:accent1>
      <a:accent2>
        <a:srgbClr val="FFD600"/>
      </a:accent2>
      <a:accent3>
        <a:srgbClr val="008638"/>
      </a:accent3>
      <a:accent4>
        <a:srgbClr val="FBEEBC"/>
      </a:accent4>
      <a:accent5>
        <a:srgbClr val="E6007C"/>
      </a:accent5>
      <a:accent6>
        <a:srgbClr val="53C0D7"/>
      </a:accent6>
      <a:hlink>
        <a:srgbClr val="0028FF"/>
      </a:hlink>
      <a:folHlink>
        <a:srgbClr val="B438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U_CZ-prezentace_obecna-ilustrace_Arial" id="{0ED90AD3-2CB6-0245-A542-F1E813FF4898}" vid="{27D96F84-AD92-274F-96A7-C6B9EE7CCEC3}"/>
    </a:ext>
  </a:extLst>
</a:theme>
</file>

<file path=ppt/theme/theme5.xml><?xml version="1.0" encoding="utf-8"?>
<a:theme xmlns:a="http://schemas.openxmlformats.org/drawingml/2006/main" name="Závěr">
  <a:themeElements>
    <a:clrScheme name="MOÚ colors">
      <a:dk1>
        <a:srgbClr val="000000"/>
      </a:dk1>
      <a:lt1>
        <a:srgbClr val="FFFFFF"/>
      </a:lt1>
      <a:dk2>
        <a:srgbClr val="F04600"/>
      </a:dk2>
      <a:lt2>
        <a:srgbClr val="E7E6E6"/>
      </a:lt2>
      <a:accent1>
        <a:srgbClr val="007FC8"/>
      </a:accent1>
      <a:accent2>
        <a:srgbClr val="FFD600"/>
      </a:accent2>
      <a:accent3>
        <a:srgbClr val="008638"/>
      </a:accent3>
      <a:accent4>
        <a:srgbClr val="FBEEBC"/>
      </a:accent4>
      <a:accent5>
        <a:srgbClr val="E6007C"/>
      </a:accent5>
      <a:accent6>
        <a:srgbClr val="53C0D7"/>
      </a:accent6>
      <a:hlink>
        <a:srgbClr val="0028FF"/>
      </a:hlink>
      <a:folHlink>
        <a:srgbClr val="B438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U_CZ-prezentace_obecna-ilustrace_Arial" id="{0ED90AD3-2CB6-0245-A542-F1E813FF4898}" vid="{DA9F2E1C-4159-274F-BBA0-C72B71B6B38B}"/>
    </a:ext>
  </a:extLst>
</a:theme>
</file>

<file path=docProps/app.xml><?xml version="1.0" encoding="utf-8"?>
<Properties xmlns="http://schemas.openxmlformats.org/officeDocument/2006/extended-properties" xmlns:vt="http://schemas.openxmlformats.org/officeDocument/2006/docPropsVTypes">
  <Template>MOU_CZ-prezentace_obecna-ilustrace_Arial</Template>
  <TotalTime>434</TotalTime>
  <Words>3455</Words>
  <Application>Microsoft Office PowerPoint</Application>
  <PresentationFormat>Širokoúhlá obrazovka</PresentationFormat>
  <Paragraphs>190</Paragraphs>
  <Slides>12</Slides>
  <Notes>0</Notes>
  <HiddenSlides>0</HiddenSlides>
  <MMClips>0</MMClips>
  <ScaleCrop>false</ScaleCrop>
  <HeadingPairs>
    <vt:vector size="6" baseType="variant">
      <vt:variant>
        <vt:lpstr>Použitá písma</vt:lpstr>
      </vt:variant>
      <vt:variant>
        <vt:i4>2</vt:i4>
      </vt:variant>
      <vt:variant>
        <vt:lpstr>Motiv</vt:lpstr>
      </vt:variant>
      <vt:variant>
        <vt:i4>5</vt:i4>
      </vt:variant>
      <vt:variant>
        <vt:lpstr>Nadpisy snímků</vt:lpstr>
      </vt:variant>
      <vt:variant>
        <vt:i4>12</vt:i4>
      </vt:variant>
    </vt:vector>
  </HeadingPairs>
  <TitlesOfParts>
    <vt:vector size="19" baseType="lpstr">
      <vt:lpstr>Arial</vt:lpstr>
      <vt:lpstr>Calibri Light</vt:lpstr>
      <vt:lpstr>Úvodní slidy</vt:lpstr>
      <vt:lpstr>Předěly, názvy kapitol</vt:lpstr>
      <vt:lpstr>1_Předěly, názvy kapitol</vt:lpstr>
      <vt:lpstr>Obsah</vt:lpstr>
      <vt:lpstr>Závěr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 Memorial Cancer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Mgr. Anna Svobodová</dc:creator>
  <cp:lastModifiedBy>Martin Hajicek</cp:lastModifiedBy>
  <cp:revision>1</cp:revision>
  <dcterms:created xsi:type="dcterms:W3CDTF">2022-08-17T12:45:54Z</dcterms:created>
  <dcterms:modified xsi:type="dcterms:W3CDTF">2023-09-19T09:52:43Z</dcterms:modified>
</cp:coreProperties>
</file>